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CFFB"/>
    <a:srgbClr val="FFFFFF"/>
    <a:srgbClr val="8BC8FF"/>
    <a:srgbClr val="0070CF"/>
    <a:srgbClr val="005BE2"/>
    <a:srgbClr val="4BC3FF"/>
    <a:srgbClr val="0040D0"/>
    <a:srgbClr val="C7E7FD"/>
    <a:srgbClr val="4BE1FF"/>
    <a:srgbClr val="5D9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B8CAE-16F8-48B9-AEC5-06D1A0898A72}" v="1869" dt="2024-08-29T19:31:46.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03" autoAdjust="0"/>
    <p:restoredTop sz="96283" autoAdjust="0"/>
  </p:normalViewPr>
  <p:slideViewPr>
    <p:cSldViewPr snapToGrid="0">
      <p:cViewPr varScale="1">
        <p:scale>
          <a:sx n="23" d="100"/>
          <a:sy n="23" d="100"/>
        </p:scale>
        <p:origin x="136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sette, Jordan" userId="a97257df-bf05-47de-ac29-a3e782b14c61" providerId="ADAL" clId="{C67B8CAE-16F8-48B9-AEC5-06D1A0898A72}"/>
    <pc:docChg chg="undo redo custSel addSld delSld modSld">
      <pc:chgData name="Corsette, Jordan" userId="a97257df-bf05-47de-ac29-a3e782b14c61" providerId="ADAL" clId="{C67B8CAE-16F8-48B9-AEC5-06D1A0898A72}" dt="2024-08-29T20:04:16.468" v="12646" actId="207"/>
      <pc:docMkLst>
        <pc:docMk/>
      </pc:docMkLst>
      <pc:sldChg chg="addSp delSp modSp del mod">
        <pc:chgData name="Corsette, Jordan" userId="a97257df-bf05-47de-ac29-a3e782b14c61" providerId="ADAL" clId="{C67B8CAE-16F8-48B9-AEC5-06D1A0898A72}" dt="2024-08-28T11:34:52.854" v="6018" actId="2696"/>
        <pc:sldMkLst>
          <pc:docMk/>
          <pc:sldMk cId="200316298" sldId="256"/>
        </pc:sldMkLst>
        <pc:spChg chg="mod">
          <ac:chgData name="Corsette, Jordan" userId="a97257df-bf05-47de-ac29-a3e782b14c61" providerId="ADAL" clId="{C67B8CAE-16F8-48B9-AEC5-06D1A0898A72}" dt="2024-08-27T11:06:45.096" v="85" actId="403"/>
          <ac:spMkLst>
            <pc:docMk/>
            <pc:sldMk cId="200316298" sldId="256"/>
            <ac:spMk id="2" creationId="{E740F4FD-5221-5AF5-E06D-3AFE4406FC5D}"/>
          </ac:spMkLst>
        </pc:spChg>
        <pc:spChg chg="mod">
          <ac:chgData name="Corsette, Jordan" userId="a97257df-bf05-47de-ac29-a3e782b14c61" providerId="ADAL" clId="{C67B8CAE-16F8-48B9-AEC5-06D1A0898A72}" dt="2024-08-27T11:06:54.670" v="89" actId="1076"/>
          <ac:spMkLst>
            <pc:docMk/>
            <pc:sldMk cId="200316298" sldId="256"/>
            <ac:spMk id="3" creationId="{3987CDEA-2566-E8C7-BE85-F6280633E544}"/>
          </ac:spMkLst>
        </pc:spChg>
        <pc:spChg chg="mod">
          <ac:chgData name="Corsette, Jordan" userId="a97257df-bf05-47de-ac29-a3e782b14c61" providerId="ADAL" clId="{C67B8CAE-16F8-48B9-AEC5-06D1A0898A72}" dt="2024-08-27T11:07:01.269" v="93" actId="403"/>
          <ac:spMkLst>
            <pc:docMk/>
            <pc:sldMk cId="200316298" sldId="256"/>
            <ac:spMk id="4" creationId="{B382E913-A797-BF0F-2720-E7E00134CC83}"/>
          </ac:spMkLst>
        </pc:spChg>
        <pc:spChg chg="add del mod">
          <ac:chgData name="Corsette, Jordan" userId="a97257df-bf05-47de-ac29-a3e782b14c61" providerId="ADAL" clId="{C67B8CAE-16F8-48B9-AEC5-06D1A0898A72}" dt="2024-08-28T01:10:07.490" v="1106" actId="478"/>
          <ac:spMkLst>
            <pc:docMk/>
            <pc:sldMk cId="200316298" sldId="256"/>
            <ac:spMk id="5" creationId="{2863E0CB-2F98-DDF7-4C53-0FCC3A9BDD9E}"/>
          </ac:spMkLst>
        </pc:spChg>
        <pc:spChg chg="del mod">
          <ac:chgData name="Corsette, Jordan" userId="a97257df-bf05-47de-ac29-a3e782b14c61" providerId="ADAL" clId="{C67B8CAE-16F8-48B9-AEC5-06D1A0898A72}" dt="2024-08-27T11:06:57.340" v="90" actId="478"/>
          <ac:spMkLst>
            <pc:docMk/>
            <pc:sldMk cId="200316298" sldId="256"/>
            <ac:spMk id="5" creationId="{CF48D93E-B320-53F6-23C0-F147DA02D211}"/>
          </ac:spMkLst>
        </pc:spChg>
        <pc:spChg chg="mod">
          <ac:chgData name="Corsette, Jordan" userId="a97257df-bf05-47de-ac29-a3e782b14c61" providerId="ADAL" clId="{C67B8CAE-16F8-48B9-AEC5-06D1A0898A72}" dt="2024-08-27T11:07:13.574" v="98" actId="14100"/>
          <ac:spMkLst>
            <pc:docMk/>
            <pc:sldMk cId="200316298" sldId="256"/>
            <ac:spMk id="6" creationId="{3CF2FC98-E50B-BFF8-0D52-7B86CA88E1C0}"/>
          </ac:spMkLst>
        </pc:spChg>
        <pc:spChg chg="add mod">
          <ac:chgData name="Corsette, Jordan" userId="a97257df-bf05-47de-ac29-a3e782b14c61" providerId="ADAL" clId="{C67B8CAE-16F8-48B9-AEC5-06D1A0898A72}" dt="2024-08-27T11:25:30.518" v="537" actId="20577"/>
          <ac:spMkLst>
            <pc:docMk/>
            <pc:sldMk cId="200316298" sldId="256"/>
            <ac:spMk id="7" creationId="{006896D9-FB05-1837-9DA8-FF95A325AE3A}"/>
          </ac:spMkLst>
        </pc:spChg>
        <pc:spChg chg="add del">
          <ac:chgData name="Corsette, Jordan" userId="a97257df-bf05-47de-ac29-a3e782b14c61" providerId="ADAL" clId="{C67B8CAE-16F8-48B9-AEC5-06D1A0898A72}" dt="2024-08-27T10:48:15.744" v="5" actId="478"/>
          <ac:spMkLst>
            <pc:docMk/>
            <pc:sldMk cId="200316298" sldId="256"/>
            <ac:spMk id="8" creationId="{73065A0A-70CD-345F-0466-D9E3EB2B1861}"/>
          </ac:spMkLst>
        </pc:spChg>
        <pc:spChg chg="add del">
          <ac:chgData name="Corsette, Jordan" userId="a97257df-bf05-47de-ac29-a3e782b14c61" providerId="ADAL" clId="{C67B8CAE-16F8-48B9-AEC5-06D1A0898A72}" dt="2024-08-27T10:48:20.037" v="7" actId="478"/>
          <ac:spMkLst>
            <pc:docMk/>
            <pc:sldMk cId="200316298" sldId="256"/>
            <ac:spMk id="10" creationId="{BA259283-28D3-F877-41ED-C54118B4ABCB}"/>
          </ac:spMkLst>
        </pc:spChg>
        <pc:spChg chg="mod">
          <ac:chgData name="Corsette, Jordan" userId="a97257df-bf05-47de-ac29-a3e782b14c61" providerId="ADAL" clId="{C67B8CAE-16F8-48B9-AEC5-06D1A0898A72}" dt="2024-08-28T01:07:46.018" v="1049" actId="20577"/>
          <ac:spMkLst>
            <pc:docMk/>
            <pc:sldMk cId="200316298" sldId="256"/>
            <ac:spMk id="13" creationId="{16918969-D011-50BA-FE34-DF1686B8C3CB}"/>
          </ac:spMkLst>
        </pc:spChg>
        <pc:spChg chg="add del mod">
          <ac:chgData name="Corsette, Jordan" userId="a97257df-bf05-47de-ac29-a3e782b14c61" providerId="ADAL" clId="{C67B8CAE-16F8-48B9-AEC5-06D1A0898A72}" dt="2024-08-27T11:06:35.002" v="82" actId="478"/>
          <ac:spMkLst>
            <pc:docMk/>
            <pc:sldMk cId="200316298" sldId="256"/>
            <ac:spMk id="27" creationId="{57F5C7DC-DFBD-EBA1-15A0-0A8F4AB92B19}"/>
          </ac:spMkLst>
        </pc:spChg>
        <pc:picChg chg="add mod modCrop">
          <ac:chgData name="Corsette, Jordan" userId="a97257df-bf05-47de-ac29-a3e782b14c61" providerId="ADAL" clId="{C67B8CAE-16F8-48B9-AEC5-06D1A0898A72}" dt="2024-08-27T11:07:25.215" v="100" actId="1076"/>
          <ac:picMkLst>
            <pc:docMk/>
            <pc:sldMk cId="200316298" sldId="256"/>
            <ac:picMk id="12" creationId="{C579C531-9253-931E-E97F-A6258245F79B}"/>
          </ac:picMkLst>
        </pc:picChg>
        <pc:picChg chg="add mod">
          <ac:chgData name="Corsette, Jordan" userId="a97257df-bf05-47de-ac29-a3e782b14c61" providerId="ADAL" clId="{C67B8CAE-16F8-48B9-AEC5-06D1A0898A72}" dt="2024-08-27T10:53:59.704" v="52" actId="14100"/>
          <ac:picMkLst>
            <pc:docMk/>
            <pc:sldMk cId="200316298" sldId="256"/>
            <ac:picMk id="14" creationId="{5258111D-3815-345F-AA5C-5F96D264CB1F}"/>
          </ac:picMkLst>
        </pc:picChg>
        <pc:picChg chg="add mod modCrop">
          <ac:chgData name="Corsette, Jordan" userId="a97257df-bf05-47de-ac29-a3e782b14c61" providerId="ADAL" clId="{C67B8CAE-16F8-48B9-AEC5-06D1A0898A72}" dt="2024-08-27T10:53:50.578" v="51" actId="14100"/>
          <ac:picMkLst>
            <pc:docMk/>
            <pc:sldMk cId="200316298" sldId="256"/>
            <ac:picMk id="16" creationId="{BBEE079F-8058-80A4-771C-CE39CCB52AA8}"/>
          </ac:picMkLst>
        </pc:picChg>
        <pc:picChg chg="add mod modCrop">
          <ac:chgData name="Corsette, Jordan" userId="a97257df-bf05-47de-ac29-a3e782b14c61" providerId="ADAL" clId="{C67B8CAE-16F8-48B9-AEC5-06D1A0898A72}" dt="2024-08-27T10:53:32.650" v="48" actId="1076"/>
          <ac:picMkLst>
            <pc:docMk/>
            <pc:sldMk cId="200316298" sldId="256"/>
            <ac:picMk id="18" creationId="{30A2FFBE-2498-4943-AFDC-CA9E65D1FCAE}"/>
          </ac:picMkLst>
        </pc:picChg>
        <pc:picChg chg="add mod modCrop">
          <ac:chgData name="Corsette, Jordan" userId="a97257df-bf05-47de-ac29-a3e782b14c61" providerId="ADAL" clId="{C67B8CAE-16F8-48B9-AEC5-06D1A0898A72}" dt="2024-08-27T10:52:44.206" v="39" actId="1076"/>
          <ac:picMkLst>
            <pc:docMk/>
            <pc:sldMk cId="200316298" sldId="256"/>
            <ac:picMk id="20" creationId="{F3A5F3D5-DB5D-09C9-0878-215458C4D963}"/>
          </ac:picMkLst>
        </pc:picChg>
        <pc:picChg chg="add mod modCrop">
          <ac:chgData name="Corsette, Jordan" userId="a97257df-bf05-47de-ac29-a3e782b14c61" providerId="ADAL" clId="{C67B8CAE-16F8-48B9-AEC5-06D1A0898A72}" dt="2024-08-27T10:52:05.390" v="31" actId="1076"/>
          <ac:picMkLst>
            <pc:docMk/>
            <pc:sldMk cId="200316298" sldId="256"/>
            <ac:picMk id="22" creationId="{79672D2A-C1A6-74EF-3718-29DD8BEA8E28}"/>
          </ac:picMkLst>
        </pc:picChg>
        <pc:picChg chg="add mod modCrop">
          <ac:chgData name="Corsette, Jordan" userId="a97257df-bf05-47de-ac29-a3e782b14c61" providerId="ADAL" clId="{C67B8CAE-16F8-48B9-AEC5-06D1A0898A72}" dt="2024-08-27T10:51:44.563" v="26" actId="14100"/>
          <ac:picMkLst>
            <pc:docMk/>
            <pc:sldMk cId="200316298" sldId="256"/>
            <ac:picMk id="24" creationId="{C96925FA-CB51-FFC2-32EA-3DF2359564BC}"/>
          </ac:picMkLst>
        </pc:picChg>
        <pc:picChg chg="add mod modCrop">
          <ac:chgData name="Corsette, Jordan" userId="a97257df-bf05-47de-ac29-a3e782b14c61" providerId="ADAL" clId="{C67B8CAE-16F8-48B9-AEC5-06D1A0898A72}" dt="2024-08-27T10:59:30.569" v="70" actId="1076"/>
          <ac:picMkLst>
            <pc:docMk/>
            <pc:sldMk cId="200316298" sldId="256"/>
            <ac:picMk id="26" creationId="{45E5DBE2-1B4C-BCE1-DBA1-557EAF637178}"/>
          </ac:picMkLst>
        </pc:picChg>
        <pc:picChg chg="add mod">
          <ac:chgData name="Corsette, Jordan" userId="a97257df-bf05-47de-ac29-a3e782b14c61" providerId="ADAL" clId="{C67B8CAE-16F8-48B9-AEC5-06D1A0898A72}" dt="2024-08-27T11:07:22.380" v="99" actId="1076"/>
          <ac:picMkLst>
            <pc:docMk/>
            <pc:sldMk cId="200316298" sldId="256"/>
            <ac:picMk id="1026" creationId="{94F6D78E-CE1B-04A7-A832-A091E4FDE605}"/>
          </ac:picMkLst>
        </pc:picChg>
      </pc:sldChg>
      <pc:sldChg chg="addSp delSp modSp mod">
        <pc:chgData name="Corsette, Jordan" userId="a97257df-bf05-47de-ac29-a3e782b14c61" providerId="ADAL" clId="{C67B8CAE-16F8-48B9-AEC5-06D1A0898A72}" dt="2024-08-29T20:04:16.468" v="12646" actId="207"/>
        <pc:sldMkLst>
          <pc:docMk/>
          <pc:sldMk cId="1900229565" sldId="257"/>
        </pc:sldMkLst>
        <pc:spChg chg="add del">
          <ac:chgData name="Corsette, Jordan" userId="a97257df-bf05-47de-ac29-a3e782b14c61" providerId="ADAL" clId="{C67B8CAE-16F8-48B9-AEC5-06D1A0898A72}" dt="2024-08-28T11:02:05.123" v="5111" actId="478"/>
          <ac:spMkLst>
            <pc:docMk/>
            <pc:sldMk cId="1900229565" sldId="257"/>
            <ac:spMk id="3" creationId="{C5D5B5A7-15C5-30B8-2DAB-C023A136E915}"/>
          </ac:spMkLst>
        </pc:spChg>
        <pc:spChg chg="add mod ord">
          <ac:chgData name="Corsette, Jordan" userId="a97257df-bf05-47de-ac29-a3e782b14c61" providerId="ADAL" clId="{C67B8CAE-16F8-48B9-AEC5-06D1A0898A72}" dt="2024-08-29T19:26:04.052" v="11989" actId="14100"/>
          <ac:spMkLst>
            <pc:docMk/>
            <pc:sldMk cId="1900229565" sldId="257"/>
            <ac:spMk id="4" creationId="{137A7480-CA55-BEA2-2E5F-D9BB02613A44}"/>
          </ac:spMkLst>
        </pc:spChg>
        <pc:spChg chg="add mod">
          <ac:chgData name="Corsette, Jordan" userId="a97257df-bf05-47de-ac29-a3e782b14c61" providerId="ADAL" clId="{C67B8CAE-16F8-48B9-AEC5-06D1A0898A72}" dt="2024-08-29T20:04:16.468" v="12646" actId="207"/>
          <ac:spMkLst>
            <pc:docMk/>
            <pc:sldMk cId="1900229565" sldId="257"/>
            <ac:spMk id="5" creationId="{70D51929-6E7C-3C1F-A80D-EB17667C6A04}"/>
          </ac:spMkLst>
        </pc:spChg>
        <pc:spChg chg="add mod">
          <ac:chgData name="Corsette, Jordan" userId="a97257df-bf05-47de-ac29-a3e782b14c61" providerId="ADAL" clId="{C67B8CAE-16F8-48B9-AEC5-06D1A0898A72}" dt="2024-08-29T17:50:34.570" v="11357" actId="1076"/>
          <ac:spMkLst>
            <pc:docMk/>
            <pc:sldMk cId="1900229565" sldId="257"/>
            <ac:spMk id="6" creationId="{470788F0-7262-8F23-B0FB-E49D87B353B7}"/>
          </ac:spMkLst>
        </pc:spChg>
        <pc:spChg chg="add del mod">
          <ac:chgData name="Corsette, Jordan" userId="a97257df-bf05-47de-ac29-a3e782b14c61" providerId="ADAL" clId="{C67B8CAE-16F8-48B9-AEC5-06D1A0898A72}" dt="2024-08-28T00:12:59.029" v="606" actId="478"/>
          <ac:spMkLst>
            <pc:docMk/>
            <pc:sldMk cId="1900229565" sldId="257"/>
            <ac:spMk id="6" creationId="{CD92DBB6-85F7-F5A0-45E0-E4199A23B6AC}"/>
          </ac:spMkLst>
        </pc:spChg>
        <pc:spChg chg="add mod">
          <ac:chgData name="Corsette, Jordan" userId="a97257df-bf05-47de-ac29-a3e782b14c61" providerId="ADAL" clId="{C67B8CAE-16F8-48B9-AEC5-06D1A0898A72}" dt="2024-08-29T17:50:34.570" v="11357" actId="1076"/>
          <ac:spMkLst>
            <pc:docMk/>
            <pc:sldMk cId="1900229565" sldId="257"/>
            <ac:spMk id="7" creationId="{716B48F8-B0EC-B299-4D0E-654F15326444}"/>
          </ac:spMkLst>
        </pc:spChg>
        <pc:spChg chg="add del mod topLvl">
          <ac:chgData name="Corsette, Jordan" userId="a97257df-bf05-47de-ac29-a3e782b14c61" providerId="ADAL" clId="{C67B8CAE-16F8-48B9-AEC5-06D1A0898A72}" dt="2024-08-28T02:18:48.270" v="2301" actId="478"/>
          <ac:spMkLst>
            <pc:docMk/>
            <pc:sldMk cId="1900229565" sldId="257"/>
            <ac:spMk id="7" creationId="{DD513FA3-D02E-F337-0E0C-23AE5E7AD26D}"/>
          </ac:spMkLst>
        </pc:spChg>
        <pc:spChg chg="add del mod topLvl">
          <ac:chgData name="Corsette, Jordan" userId="a97257df-bf05-47de-ac29-a3e782b14c61" providerId="ADAL" clId="{C67B8CAE-16F8-48B9-AEC5-06D1A0898A72}" dt="2024-08-28T01:06:55.386" v="1043" actId="478"/>
          <ac:spMkLst>
            <pc:docMk/>
            <pc:sldMk cId="1900229565" sldId="257"/>
            <ac:spMk id="8" creationId="{21CF1263-019C-CA0D-3E56-6E3B8FFAFDE1}"/>
          </ac:spMkLst>
        </pc:spChg>
        <pc:spChg chg="add del mod">
          <ac:chgData name="Corsette, Jordan" userId="a97257df-bf05-47de-ac29-a3e782b14c61" providerId="ADAL" clId="{C67B8CAE-16F8-48B9-AEC5-06D1A0898A72}" dt="2024-08-28T11:10:38.318" v="5201" actId="478"/>
          <ac:spMkLst>
            <pc:docMk/>
            <pc:sldMk cId="1900229565" sldId="257"/>
            <ac:spMk id="8" creationId="{84FE6F0A-DFD2-6FF1-E6DB-D34F7C5E7D9F}"/>
          </ac:spMkLst>
        </pc:spChg>
        <pc:spChg chg="add del mod topLvl">
          <ac:chgData name="Corsette, Jordan" userId="a97257df-bf05-47de-ac29-a3e782b14c61" providerId="ADAL" clId="{C67B8CAE-16F8-48B9-AEC5-06D1A0898A72}" dt="2024-08-28T02:15:24.526" v="2186" actId="478"/>
          <ac:spMkLst>
            <pc:docMk/>
            <pc:sldMk cId="1900229565" sldId="257"/>
            <ac:spMk id="9" creationId="{438E1D80-1673-ED40-79A5-7AAED67DE002}"/>
          </ac:spMkLst>
        </pc:spChg>
        <pc:spChg chg="add mod ord">
          <ac:chgData name="Corsette, Jordan" userId="a97257df-bf05-47de-ac29-a3e782b14c61" providerId="ADAL" clId="{C67B8CAE-16F8-48B9-AEC5-06D1A0898A72}" dt="2024-08-29T19:25:55.189" v="11987" actId="20577"/>
          <ac:spMkLst>
            <pc:docMk/>
            <pc:sldMk cId="1900229565" sldId="257"/>
            <ac:spMk id="11" creationId="{E82B51FB-97EA-D722-B560-1BB069AE3825}"/>
          </ac:spMkLst>
        </pc:spChg>
        <pc:spChg chg="add mod topLvl">
          <ac:chgData name="Corsette, Jordan" userId="a97257df-bf05-47de-ac29-a3e782b14c61" providerId="ADAL" clId="{C67B8CAE-16F8-48B9-AEC5-06D1A0898A72}" dt="2024-08-29T19:28:08.616" v="12054" actId="20577"/>
          <ac:spMkLst>
            <pc:docMk/>
            <pc:sldMk cId="1900229565" sldId="257"/>
            <ac:spMk id="12" creationId="{22DD8122-6F36-1045-BF53-30E6FE8C8E29}"/>
          </ac:spMkLst>
        </pc:spChg>
        <pc:spChg chg="add mod">
          <ac:chgData name="Corsette, Jordan" userId="a97257df-bf05-47de-ac29-a3e782b14c61" providerId="ADAL" clId="{C67B8CAE-16F8-48B9-AEC5-06D1A0898A72}" dt="2024-08-29T19:27:41.417" v="12020" actId="1076"/>
          <ac:spMkLst>
            <pc:docMk/>
            <pc:sldMk cId="1900229565" sldId="257"/>
            <ac:spMk id="13" creationId="{3499E6E8-E516-6620-FDE8-FF43DB72F1A0}"/>
          </ac:spMkLst>
        </pc:spChg>
        <pc:spChg chg="mod">
          <ac:chgData name="Corsette, Jordan" userId="a97257df-bf05-47de-ac29-a3e782b14c61" providerId="ADAL" clId="{C67B8CAE-16F8-48B9-AEC5-06D1A0898A72}" dt="2024-08-29T19:27:06.054" v="12001" actId="1036"/>
          <ac:spMkLst>
            <pc:docMk/>
            <pc:sldMk cId="1900229565" sldId="257"/>
            <ac:spMk id="16" creationId="{88F36D28-86B0-1061-977F-FF9ED62A648A}"/>
          </ac:spMkLst>
        </pc:spChg>
        <pc:spChg chg="mod">
          <ac:chgData name="Corsette, Jordan" userId="a97257df-bf05-47de-ac29-a3e782b14c61" providerId="ADAL" clId="{C67B8CAE-16F8-48B9-AEC5-06D1A0898A72}" dt="2024-08-29T19:27:06.054" v="12001" actId="1036"/>
          <ac:spMkLst>
            <pc:docMk/>
            <pc:sldMk cId="1900229565" sldId="257"/>
            <ac:spMk id="17" creationId="{65C0F27D-4B3D-6A00-1F23-E79C492C3E80}"/>
          </ac:spMkLst>
        </pc:spChg>
        <pc:spChg chg="add mod">
          <ac:chgData name="Corsette, Jordan" userId="a97257df-bf05-47de-ac29-a3e782b14c61" providerId="ADAL" clId="{C67B8CAE-16F8-48B9-AEC5-06D1A0898A72}" dt="2024-08-29T19:20:38.243" v="11854" actId="1036"/>
          <ac:spMkLst>
            <pc:docMk/>
            <pc:sldMk cId="1900229565" sldId="257"/>
            <ac:spMk id="24" creationId="{C7D538CA-B032-7D83-F508-014437653640}"/>
          </ac:spMkLst>
        </pc:spChg>
        <pc:spChg chg="add del mod">
          <ac:chgData name="Corsette, Jordan" userId="a97257df-bf05-47de-ac29-a3e782b14c61" providerId="ADAL" clId="{C67B8CAE-16F8-48B9-AEC5-06D1A0898A72}" dt="2024-08-29T19:51:22.380" v="12498" actId="12788"/>
          <ac:spMkLst>
            <pc:docMk/>
            <pc:sldMk cId="1900229565" sldId="257"/>
            <ac:spMk id="26" creationId="{01F95986-F851-0E46-E984-C2AFEF19C7FF}"/>
          </ac:spMkLst>
        </pc:spChg>
        <pc:spChg chg="mod ord">
          <ac:chgData name="Corsette, Jordan" userId="a97257df-bf05-47de-ac29-a3e782b14c61" providerId="ADAL" clId="{C67B8CAE-16F8-48B9-AEC5-06D1A0898A72}" dt="2024-08-29T20:03:34.527" v="12530" actId="167"/>
          <ac:spMkLst>
            <pc:docMk/>
            <pc:sldMk cId="1900229565" sldId="257"/>
            <ac:spMk id="28" creationId="{3008DC82-B337-C5E3-042B-D4B5E19A9F16}"/>
          </ac:spMkLst>
        </pc:spChg>
        <pc:spChg chg="add del">
          <ac:chgData name="Corsette, Jordan" userId="a97257df-bf05-47de-ac29-a3e782b14c61" providerId="ADAL" clId="{C67B8CAE-16F8-48B9-AEC5-06D1A0898A72}" dt="2024-08-28T11:31:13.409" v="6006" actId="478"/>
          <ac:spMkLst>
            <pc:docMk/>
            <pc:sldMk cId="1900229565" sldId="257"/>
            <ac:spMk id="32" creationId="{D2ADCFEE-969F-DA57-293A-AB06E412A063}"/>
          </ac:spMkLst>
        </pc:spChg>
        <pc:spChg chg="add del mod">
          <ac:chgData name="Corsette, Jordan" userId="a97257df-bf05-47de-ac29-a3e782b14c61" providerId="ADAL" clId="{C67B8CAE-16F8-48B9-AEC5-06D1A0898A72}" dt="2024-08-28T11:31:13.409" v="6006" actId="478"/>
          <ac:spMkLst>
            <pc:docMk/>
            <pc:sldMk cId="1900229565" sldId="257"/>
            <ac:spMk id="33" creationId="{9136FD20-0F0D-DBE3-CC67-DB411393FA01}"/>
          </ac:spMkLst>
        </pc:spChg>
        <pc:spChg chg="add del mod">
          <ac:chgData name="Corsette, Jordan" userId="a97257df-bf05-47de-ac29-a3e782b14c61" providerId="ADAL" clId="{C67B8CAE-16F8-48B9-AEC5-06D1A0898A72}" dt="2024-08-28T11:31:13.409" v="6006" actId="478"/>
          <ac:spMkLst>
            <pc:docMk/>
            <pc:sldMk cId="1900229565" sldId="257"/>
            <ac:spMk id="34" creationId="{146DFBD3-E115-6021-8BDF-8AE8B8432C83}"/>
          </ac:spMkLst>
        </pc:spChg>
        <pc:spChg chg="add mod ord">
          <ac:chgData name="Corsette, Jordan" userId="a97257df-bf05-47de-ac29-a3e782b14c61" providerId="ADAL" clId="{C67B8CAE-16F8-48B9-AEC5-06D1A0898A72}" dt="2024-08-29T19:51:22.380" v="12498" actId="12788"/>
          <ac:spMkLst>
            <pc:docMk/>
            <pc:sldMk cId="1900229565" sldId="257"/>
            <ac:spMk id="36" creationId="{BC7E4043-9367-0348-C1B5-8A26205A6747}"/>
          </ac:spMkLst>
        </pc:spChg>
        <pc:spChg chg="add mod">
          <ac:chgData name="Corsette, Jordan" userId="a97257df-bf05-47de-ac29-a3e782b14c61" providerId="ADAL" clId="{C67B8CAE-16F8-48B9-AEC5-06D1A0898A72}" dt="2024-08-29T19:43:26.242" v="12434" actId="1076"/>
          <ac:spMkLst>
            <pc:docMk/>
            <pc:sldMk cId="1900229565" sldId="257"/>
            <ac:spMk id="37" creationId="{56BA2E93-3C52-E0CC-3C7B-2BFDB54C0EAF}"/>
          </ac:spMkLst>
        </pc:spChg>
        <pc:spChg chg="add mod ord">
          <ac:chgData name="Corsette, Jordan" userId="a97257df-bf05-47de-ac29-a3e782b14c61" providerId="ADAL" clId="{C67B8CAE-16F8-48B9-AEC5-06D1A0898A72}" dt="2024-08-29T19:51:22.380" v="12498" actId="12788"/>
          <ac:spMkLst>
            <pc:docMk/>
            <pc:sldMk cId="1900229565" sldId="257"/>
            <ac:spMk id="38" creationId="{3B9C0AC7-D201-9127-1568-A428AE17DA8B}"/>
          </ac:spMkLst>
        </pc:spChg>
        <pc:spChg chg="add del mod">
          <ac:chgData name="Corsette, Jordan" userId="a97257df-bf05-47de-ac29-a3e782b14c61" providerId="ADAL" clId="{C67B8CAE-16F8-48B9-AEC5-06D1A0898A72}" dt="2024-08-28T02:10:58.366" v="2073" actId="478"/>
          <ac:spMkLst>
            <pc:docMk/>
            <pc:sldMk cId="1900229565" sldId="257"/>
            <ac:spMk id="39" creationId="{092C292E-DBC7-3047-83E0-9489AAA38528}"/>
          </ac:spMkLst>
        </pc:spChg>
        <pc:spChg chg="add del mod">
          <ac:chgData name="Corsette, Jordan" userId="a97257df-bf05-47de-ac29-a3e782b14c61" providerId="ADAL" clId="{C67B8CAE-16F8-48B9-AEC5-06D1A0898A72}" dt="2024-08-28T11:31:43.482" v="6009" actId="478"/>
          <ac:spMkLst>
            <pc:docMk/>
            <pc:sldMk cId="1900229565" sldId="257"/>
            <ac:spMk id="39" creationId="{DB5584F2-5987-E7FD-DC7A-537F73BFBF4B}"/>
          </ac:spMkLst>
        </pc:spChg>
        <pc:spChg chg="add del mod">
          <ac:chgData name="Corsette, Jordan" userId="a97257df-bf05-47de-ac29-a3e782b14c61" providerId="ADAL" clId="{C67B8CAE-16F8-48B9-AEC5-06D1A0898A72}" dt="2024-08-28T02:55:00.354" v="3117" actId="478"/>
          <ac:spMkLst>
            <pc:docMk/>
            <pc:sldMk cId="1900229565" sldId="257"/>
            <ac:spMk id="40" creationId="{95BABC34-82B9-FC26-313C-2EE373BF9681}"/>
          </ac:spMkLst>
        </pc:spChg>
        <pc:spChg chg="add del mod">
          <ac:chgData name="Corsette, Jordan" userId="a97257df-bf05-47de-ac29-a3e782b14c61" providerId="ADAL" clId="{C67B8CAE-16F8-48B9-AEC5-06D1A0898A72}" dt="2024-08-29T12:29:55.497" v="6255" actId="478"/>
          <ac:spMkLst>
            <pc:docMk/>
            <pc:sldMk cId="1900229565" sldId="257"/>
            <ac:spMk id="40" creationId="{A2AE2863-9B71-CBD9-B762-FB2689672075}"/>
          </ac:spMkLst>
        </pc:spChg>
        <pc:spChg chg="add mod ord">
          <ac:chgData name="Corsette, Jordan" userId="a97257df-bf05-47de-ac29-a3e782b14c61" providerId="ADAL" clId="{C67B8CAE-16F8-48B9-AEC5-06D1A0898A72}" dt="2024-08-29T20:03:41.925" v="12532" actId="167"/>
          <ac:spMkLst>
            <pc:docMk/>
            <pc:sldMk cId="1900229565" sldId="257"/>
            <ac:spMk id="41" creationId="{AB4ABBF9-F05F-C0FE-9AB7-9C411E3B4E5A}"/>
          </ac:spMkLst>
        </pc:spChg>
        <pc:spChg chg="add del mod">
          <ac:chgData name="Corsette, Jordan" userId="a97257df-bf05-47de-ac29-a3e782b14c61" providerId="ADAL" clId="{C67B8CAE-16F8-48B9-AEC5-06D1A0898A72}" dt="2024-08-28T02:13:18.295" v="2147" actId="478"/>
          <ac:spMkLst>
            <pc:docMk/>
            <pc:sldMk cId="1900229565" sldId="257"/>
            <ac:spMk id="42" creationId="{BD6A5338-6BCE-5305-1C1E-AB10ACEFC65B}"/>
          </ac:spMkLst>
        </pc:spChg>
        <pc:spChg chg="add del mod">
          <ac:chgData name="Corsette, Jordan" userId="a97257df-bf05-47de-ac29-a3e782b14c61" providerId="ADAL" clId="{C67B8CAE-16F8-48B9-AEC5-06D1A0898A72}" dt="2024-08-28T02:13:18.295" v="2147" actId="478"/>
          <ac:spMkLst>
            <pc:docMk/>
            <pc:sldMk cId="1900229565" sldId="257"/>
            <ac:spMk id="43" creationId="{30A38A96-2CB4-DBE9-17BE-DE65FE109F0F}"/>
          </ac:spMkLst>
        </pc:spChg>
        <pc:spChg chg="add del mod">
          <ac:chgData name="Corsette, Jordan" userId="a97257df-bf05-47de-ac29-a3e782b14c61" providerId="ADAL" clId="{C67B8CAE-16F8-48B9-AEC5-06D1A0898A72}" dt="2024-08-28T02:14:48.997" v="2180" actId="1076"/>
          <ac:spMkLst>
            <pc:docMk/>
            <pc:sldMk cId="1900229565" sldId="257"/>
            <ac:spMk id="44" creationId="{FC02E354-E66F-08F9-235E-3B6389D7C432}"/>
          </ac:spMkLst>
        </pc:spChg>
        <pc:spChg chg="add del mod">
          <ac:chgData name="Corsette, Jordan" userId="a97257df-bf05-47de-ac29-a3e782b14c61" providerId="ADAL" clId="{C67B8CAE-16F8-48B9-AEC5-06D1A0898A72}" dt="2024-08-28T02:21:32.277" v="2437" actId="478"/>
          <ac:spMkLst>
            <pc:docMk/>
            <pc:sldMk cId="1900229565" sldId="257"/>
            <ac:spMk id="45" creationId="{BAF3DFE3-1118-A5E3-F905-4F7799DC2782}"/>
          </ac:spMkLst>
        </pc:spChg>
        <pc:spChg chg="add mod">
          <ac:chgData name="Corsette, Jordan" userId="a97257df-bf05-47de-ac29-a3e782b14c61" providerId="ADAL" clId="{C67B8CAE-16F8-48B9-AEC5-06D1A0898A72}" dt="2024-08-29T19:50:44.635" v="12491" actId="14100"/>
          <ac:spMkLst>
            <pc:docMk/>
            <pc:sldMk cId="1900229565" sldId="257"/>
            <ac:spMk id="46" creationId="{92B99322-E5D6-D5A0-D3C6-DCF439B960CB}"/>
          </ac:spMkLst>
        </pc:spChg>
        <pc:spChg chg="add del mod">
          <ac:chgData name="Corsette, Jordan" userId="a97257df-bf05-47de-ac29-a3e782b14c61" providerId="ADAL" clId="{C67B8CAE-16F8-48B9-AEC5-06D1A0898A72}" dt="2024-08-28T02:54:56.695" v="3116" actId="478"/>
          <ac:spMkLst>
            <pc:docMk/>
            <pc:sldMk cId="1900229565" sldId="257"/>
            <ac:spMk id="47" creationId="{1B80B69B-6DB6-680B-E2AF-9D30705BD0CD}"/>
          </ac:spMkLst>
        </pc:spChg>
        <pc:spChg chg="add del mod">
          <ac:chgData name="Corsette, Jordan" userId="a97257df-bf05-47de-ac29-a3e782b14c61" providerId="ADAL" clId="{C67B8CAE-16F8-48B9-AEC5-06D1A0898A72}" dt="2024-08-28T10:28:21.679" v="3291"/>
          <ac:spMkLst>
            <pc:docMk/>
            <pc:sldMk cId="1900229565" sldId="257"/>
            <ac:spMk id="49" creationId="{4C859E64-7B99-FA75-392B-90257457FBA4}"/>
          </ac:spMkLst>
        </pc:spChg>
        <pc:spChg chg="add mod ord">
          <ac:chgData name="Corsette, Jordan" userId="a97257df-bf05-47de-ac29-a3e782b14c61" providerId="ADAL" clId="{C67B8CAE-16F8-48B9-AEC5-06D1A0898A72}" dt="2024-08-29T19:52:15.956" v="12529" actId="1036"/>
          <ac:spMkLst>
            <pc:docMk/>
            <pc:sldMk cId="1900229565" sldId="257"/>
            <ac:spMk id="50" creationId="{D6C34B2F-2535-8F9A-876C-0F23BA813422}"/>
          </ac:spMkLst>
        </pc:spChg>
        <pc:spChg chg="add mod">
          <ac:chgData name="Corsette, Jordan" userId="a97257df-bf05-47de-ac29-a3e782b14c61" providerId="ADAL" clId="{C67B8CAE-16F8-48B9-AEC5-06D1A0898A72}" dt="2024-08-29T17:18:46.063" v="11326" actId="1037"/>
          <ac:spMkLst>
            <pc:docMk/>
            <pc:sldMk cId="1900229565" sldId="257"/>
            <ac:spMk id="57" creationId="{3A223D19-FE8C-EF68-5D11-6CB042D3F18D}"/>
          </ac:spMkLst>
        </pc:spChg>
        <pc:spChg chg="add mod">
          <ac:chgData name="Corsette, Jordan" userId="a97257df-bf05-47de-ac29-a3e782b14c61" providerId="ADAL" clId="{C67B8CAE-16F8-48B9-AEC5-06D1A0898A72}" dt="2024-08-29T17:18:46.063" v="11326" actId="1037"/>
          <ac:spMkLst>
            <pc:docMk/>
            <pc:sldMk cId="1900229565" sldId="257"/>
            <ac:spMk id="58" creationId="{0651414E-62B2-B078-1D1D-B48D7662DE1F}"/>
          </ac:spMkLst>
        </pc:spChg>
        <pc:spChg chg="add mod">
          <ac:chgData name="Corsette, Jordan" userId="a97257df-bf05-47de-ac29-a3e782b14c61" providerId="ADAL" clId="{C67B8CAE-16F8-48B9-AEC5-06D1A0898A72}" dt="2024-08-29T17:18:46.063" v="11326" actId="1037"/>
          <ac:spMkLst>
            <pc:docMk/>
            <pc:sldMk cId="1900229565" sldId="257"/>
            <ac:spMk id="59" creationId="{1DB5D1A8-BA04-E2B4-3298-6AB3755AD9FF}"/>
          </ac:spMkLst>
        </pc:spChg>
        <pc:spChg chg="add mod">
          <ac:chgData name="Corsette, Jordan" userId="a97257df-bf05-47de-ac29-a3e782b14c61" providerId="ADAL" clId="{C67B8CAE-16F8-48B9-AEC5-06D1A0898A72}" dt="2024-08-29T17:18:46.063" v="11326" actId="1037"/>
          <ac:spMkLst>
            <pc:docMk/>
            <pc:sldMk cId="1900229565" sldId="257"/>
            <ac:spMk id="60" creationId="{76580AFA-FC09-5EB9-D370-6A93CE40DADD}"/>
          </ac:spMkLst>
        </pc:spChg>
        <pc:spChg chg="add mod">
          <ac:chgData name="Corsette, Jordan" userId="a97257df-bf05-47de-ac29-a3e782b14c61" providerId="ADAL" clId="{C67B8CAE-16F8-48B9-AEC5-06D1A0898A72}" dt="2024-08-29T13:02:29.613" v="8577" actId="1076"/>
          <ac:spMkLst>
            <pc:docMk/>
            <pc:sldMk cId="1900229565" sldId="257"/>
            <ac:spMk id="63" creationId="{5F73E352-F21F-E4E1-A607-C0E4BFAF5F02}"/>
          </ac:spMkLst>
        </pc:spChg>
        <pc:spChg chg="add mod">
          <ac:chgData name="Corsette, Jordan" userId="a97257df-bf05-47de-ac29-a3e782b14c61" providerId="ADAL" clId="{C67B8CAE-16F8-48B9-AEC5-06D1A0898A72}" dt="2024-08-29T13:00:05.367" v="8548" actId="164"/>
          <ac:spMkLst>
            <pc:docMk/>
            <pc:sldMk cId="1900229565" sldId="257"/>
            <ac:spMk id="1027" creationId="{D8899733-F919-63C3-65B1-D41184DB7203}"/>
          </ac:spMkLst>
        </pc:spChg>
        <pc:spChg chg="add mod">
          <ac:chgData name="Corsette, Jordan" userId="a97257df-bf05-47de-ac29-a3e782b14c61" providerId="ADAL" clId="{C67B8CAE-16F8-48B9-AEC5-06D1A0898A72}" dt="2024-08-29T13:01:20.258" v="8557"/>
          <ac:spMkLst>
            <pc:docMk/>
            <pc:sldMk cId="1900229565" sldId="257"/>
            <ac:spMk id="1040" creationId="{7CE6971F-7CA5-A648-AD6F-3225F98C45DA}"/>
          </ac:spMkLst>
        </pc:spChg>
        <pc:spChg chg="add mod">
          <ac:chgData name="Corsette, Jordan" userId="a97257df-bf05-47de-ac29-a3e782b14c61" providerId="ADAL" clId="{C67B8CAE-16F8-48B9-AEC5-06D1A0898A72}" dt="2024-08-29T13:01:20.258" v="8557"/>
          <ac:spMkLst>
            <pc:docMk/>
            <pc:sldMk cId="1900229565" sldId="257"/>
            <ac:spMk id="1043" creationId="{3D65D5D6-C79F-0146-DCD2-B430440B90B0}"/>
          </ac:spMkLst>
        </pc:spChg>
        <pc:spChg chg="add del mod">
          <ac:chgData name="Corsette, Jordan" userId="a97257df-bf05-47de-ac29-a3e782b14c61" providerId="ADAL" clId="{C67B8CAE-16F8-48B9-AEC5-06D1A0898A72}" dt="2024-08-29T13:44:03.619" v="8685" actId="478"/>
          <ac:spMkLst>
            <pc:docMk/>
            <pc:sldMk cId="1900229565" sldId="257"/>
            <ac:spMk id="1045" creationId="{D198A82B-7E4E-4944-E97E-801FBFB863C7}"/>
          </ac:spMkLst>
        </pc:spChg>
        <pc:spChg chg="add del mod">
          <ac:chgData name="Corsette, Jordan" userId="a97257df-bf05-47de-ac29-a3e782b14c61" providerId="ADAL" clId="{C67B8CAE-16F8-48B9-AEC5-06D1A0898A72}" dt="2024-08-29T13:49:13.580" v="8701" actId="478"/>
          <ac:spMkLst>
            <pc:docMk/>
            <pc:sldMk cId="1900229565" sldId="257"/>
            <ac:spMk id="1047" creationId="{2A8E0394-52A1-4CD6-CC13-DBCE2278C238}"/>
          </ac:spMkLst>
        </pc:spChg>
        <pc:spChg chg="add del">
          <ac:chgData name="Corsette, Jordan" userId="a97257df-bf05-47de-ac29-a3e782b14c61" providerId="ADAL" clId="{C67B8CAE-16F8-48B9-AEC5-06D1A0898A72}" dt="2024-08-29T17:11:09.775" v="11275" actId="478"/>
          <ac:spMkLst>
            <pc:docMk/>
            <pc:sldMk cId="1900229565" sldId="257"/>
            <ac:spMk id="1056" creationId="{F947DB22-ED73-4481-0E07-202D5F13F582}"/>
          </ac:spMkLst>
        </pc:spChg>
        <pc:spChg chg="add">
          <ac:chgData name="Corsette, Jordan" userId="a97257df-bf05-47de-ac29-a3e782b14c61" providerId="ADAL" clId="{C67B8CAE-16F8-48B9-AEC5-06D1A0898A72}" dt="2024-08-29T14:55:33.067" v="8810"/>
          <ac:spMkLst>
            <pc:docMk/>
            <pc:sldMk cId="1900229565" sldId="257"/>
            <ac:spMk id="1057" creationId="{B5C8C8B4-A1CA-54FC-A186-E454ED6C9068}"/>
          </ac:spMkLst>
        </pc:spChg>
        <pc:spChg chg="add mod">
          <ac:chgData name="Corsette, Jordan" userId="a97257df-bf05-47de-ac29-a3e782b14c61" providerId="ADAL" clId="{C67B8CAE-16F8-48B9-AEC5-06D1A0898A72}" dt="2024-08-29T16:58:22.924" v="10753" actId="1076"/>
          <ac:spMkLst>
            <pc:docMk/>
            <pc:sldMk cId="1900229565" sldId="257"/>
            <ac:spMk id="1059" creationId="{D2A6FE90-FE0B-9AEC-F86F-AEDCE6C44A57}"/>
          </ac:spMkLst>
        </pc:spChg>
        <pc:spChg chg="add mod">
          <ac:chgData name="Corsette, Jordan" userId="a97257df-bf05-47de-ac29-a3e782b14c61" providerId="ADAL" clId="{C67B8CAE-16F8-48B9-AEC5-06D1A0898A72}" dt="2024-08-29T19:34:11.877" v="12090" actId="208"/>
          <ac:spMkLst>
            <pc:docMk/>
            <pc:sldMk cId="1900229565" sldId="257"/>
            <ac:spMk id="1060" creationId="{3FA6A148-56E7-F164-2736-B6EE8AEBF027}"/>
          </ac:spMkLst>
        </pc:spChg>
        <pc:spChg chg="add mod">
          <ac:chgData name="Corsette, Jordan" userId="a97257df-bf05-47de-ac29-a3e782b14c61" providerId="ADAL" clId="{C67B8CAE-16F8-48B9-AEC5-06D1A0898A72}" dt="2024-08-29T19:34:11.877" v="12090" actId="208"/>
          <ac:spMkLst>
            <pc:docMk/>
            <pc:sldMk cId="1900229565" sldId="257"/>
            <ac:spMk id="1061" creationId="{1C132789-1F0D-7942-E2B4-1DB34F1AB365}"/>
          </ac:spMkLst>
        </pc:spChg>
        <pc:spChg chg="add mod">
          <ac:chgData name="Corsette, Jordan" userId="a97257df-bf05-47de-ac29-a3e782b14c61" providerId="ADAL" clId="{C67B8CAE-16F8-48B9-AEC5-06D1A0898A72}" dt="2024-08-29T19:34:11.877" v="12090" actId="208"/>
          <ac:spMkLst>
            <pc:docMk/>
            <pc:sldMk cId="1900229565" sldId="257"/>
            <ac:spMk id="1062" creationId="{379E7B35-E8A6-CD4C-920B-ECC0B3AD6A07}"/>
          </ac:spMkLst>
        </pc:spChg>
        <pc:spChg chg="add del">
          <ac:chgData name="Corsette, Jordan" userId="a97257df-bf05-47de-ac29-a3e782b14c61" providerId="ADAL" clId="{C67B8CAE-16F8-48B9-AEC5-06D1A0898A72}" dt="2024-08-29T16:08:44.939" v="10000" actId="22"/>
          <ac:spMkLst>
            <pc:docMk/>
            <pc:sldMk cId="1900229565" sldId="257"/>
            <ac:spMk id="1065" creationId="{FE1A4F29-463A-A713-8A45-5E677A0A458E}"/>
          </ac:spMkLst>
        </pc:spChg>
        <pc:spChg chg="add del mod">
          <ac:chgData name="Corsette, Jordan" userId="a97257df-bf05-47de-ac29-a3e782b14c61" providerId="ADAL" clId="{C67B8CAE-16F8-48B9-AEC5-06D1A0898A72}" dt="2024-08-29T16:55:32.918" v="10713"/>
          <ac:spMkLst>
            <pc:docMk/>
            <pc:sldMk cId="1900229565" sldId="257"/>
            <ac:spMk id="1068" creationId="{038B5B96-A2D3-F90C-AB8D-562485517ADC}"/>
          </ac:spMkLst>
        </pc:spChg>
        <pc:spChg chg="add mod">
          <ac:chgData name="Corsette, Jordan" userId="a97257df-bf05-47de-ac29-a3e782b14c61" providerId="ADAL" clId="{C67B8CAE-16F8-48B9-AEC5-06D1A0898A72}" dt="2024-08-29T19:34:11.877" v="12090" actId="208"/>
          <ac:spMkLst>
            <pc:docMk/>
            <pc:sldMk cId="1900229565" sldId="257"/>
            <ac:spMk id="1073" creationId="{0AA54805-40EA-A08C-1338-303881F7B5DA}"/>
          </ac:spMkLst>
        </pc:spChg>
        <pc:spChg chg="add del mod ord topLvl">
          <ac:chgData name="Corsette, Jordan" userId="a97257df-bf05-47de-ac29-a3e782b14c61" providerId="ADAL" clId="{C67B8CAE-16F8-48B9-AEC5-06D1A0898A72}" dt="2024-08-29T19:35:00.235" v="12096" actId="478"/>
          <ac:spMkLst>
            <pc:docMk/>
            <pc:sldMk cId="1900229565" sldId="257"/>
            <ac:spMk id="1075" creationId="{EE4DE931-C7E0-D853-7CE3-5C195CEF736E}"/>
          </ac:spMkLst>
        </pc:spChg>
        <pc:spChg chg="add mod ord">
          <ac:chgData name="Corsette, Jordan" userId="a97257df-bf05-47de-ac29-a3e782b14c61" providerId="ADAL" clId="{C67B8CAE-16F8-48B9-AEC5-06D1A0898A72}" dt="2024-08-29T19:32:54.207" v="12086" actId="2085"/>
          <ac:spMkLst>
            <pc:docMk/>
            <pc:sldMk cId="1900229565" sldId="257"/>
            <ac:spMk id="1077" creationId="{4FA8956F-3C57-293C-510F-5C30463EF9D0}"/>
          </ac:spMkLst>
        </pc:spChg>
        <pc:spChg chg="add mod ord">
          <ac:chgData name="Corsette, Jordan" userId="a97257df-bf05-47de-ac29-a3e782b14c61" providerId="ADAL" clId="{C67B8CAE-16F8-48B9-AEC5-06D1A0898A72}" dt="2024-08-29T19:48:02.784" v="12445" actId="171"/>
          <ac:spMkLst>
            <pc:docMk/>
            <pc:sldMk cId="1900229565" sldId="257"/>
            <ac:spMk id="1078" creationId="{2642DA88-B058-94DC-1512-FBD908FFBA65}"/>
          </ac:spMkLst>
        </pc:spChg>
        <pc:grpChg chg="add del mod">
          <ac:chgData name="Corsette, Jordan" userId="a97257df-bf05-47de-ac29-a3e782b14c61" providerId="ADAL" clId="{C67B8CAE-16F8-48B9-AEC5-06D1A0898A72}" dt="2024-08-28T00:18:38.249" v="669" actId="165"/>
          <ac:grpSpMkLst>
            <pc:docMk/>
            <pc:sldMk cId="1900229565" sldId="257"/>
            <ac:grpSpMk id="10" creationId="{3C0A2EDE-2F69-08B3-5222-00F618CF8DF8}"/>
          </ac:grpSpMkLst>
        </pc:grpChg>
        <pc:grpChg chg="add del mod">
          <ac:chgData name="Corsette, Jordan" userId="a97257df-bf05-47de-ac29-a3e782b14c61" providerId="ADAL" clId="{C67B8CAE-16F8-48B9-AEC5-06D1A0898A72}" dt="2024-08-28T00:43:40.281" v="909" actId="478"/>
          <ac:grpSpMkLst>
            <pc:docMk/>
            <pc:sldMk cId="1900229565" sldId="257"/>
            <ac:grpSpMk id="13" creationId="{E914D972-B5FC-A7A8-6450-1AFFDC5A2927}"/>
          </ac:grpSpMkLst>
        </pc:grpChg>
        <pc:grpChg chg="add mod">
          <ac:chgData name="Corsette, Jordan" userId="a97257df-bf05-47de-ac29-a3e782b14c61" providerId="ADAL" clId="{C67B8CAE-16F8-48B9-AEC5-06D1A0898A72}" dt="2024-08-29T16:41:17.396" v="10591" actId="1038"/>
          <ac:grpSpMkLst>
            <pc:docMk/>
            <pc:sldMk cId="1900229565" sldId="257"/>
            <ac:grpSpMk id="14" creationId="{C2A26D13-B0CD-8E5A-DEB6-3A24F2D10FEE}"/>
          </ac:grpSpMkLst>
        </pc:grpChg>
        <pc:grpChg chg="add mod">
          <ac:chgData name="Corsette, Jordan" userId="a97257df-bf05-47de-ac29-a3e782b14c61" providerId="ADAL" clId="{C67B8CAE-16F8-48B9-AEC5-06D1A0898A72}" dt="2024-08-29T16:41:17.396" v="10591" actId="1038"/>
          <ac:grpSpMkLst>
            <pc:docMk/>
            <pc:sldMk cId="1900229565" sldId="257"/>
            <ac:grpSpMk id="25" creationId="{071D682C-9062-846E-5048-9B32E90CBD2E}"/>
          </ac:grpSpMkLst>
        </pc:grpChg>
        <pc:grpChg chg="add mod">
          <ac:chgData name="Corsette, Jordan" userId="a97257df-bf05-47de-ac29-a3e782b14c61" providerId="ADAL" clId="{C67B8CAE-16F8-48B9-AEC5-06D1A0898A72}" dt="2024-08-28T00:45:30.355" v="945" actId="164"/>
          <ac:grpSpMkLst>
            <pc:docMk/>
            <pc:sldMk cId="1900229565" sldId="257"/>
            <ac:grpSpMk id="27" creationId="{36B80396-FA61-CE72-F638-D83B16434C1F}"/>
          </ac:grpSpMkLst>
        </pc:grpChg>
        <pc:grpChg chg="add mod">
          <ac:chgData name="Corsette, Jordan" userId="a97257df-bf05-47de-ac29-a3e782b14c61" providerId="ADAL" clId="{C67B8CAE-16F8-48B9-AEC5-06D1A0898A72}" dt="2024-08-29T16:41:21.050" v="10594" actId="1037"/>
          <ac:grpSpMkLst>
            <pc:docMk/>
            <pc:sldMk cId="1900229565" sldId="257"/>
            <ac:grpSpMk id="29" creationId="{3EF8EE35-E0DB-D6EE-A4F3-BDAE506BB87E}"/>
          </ac:grpSpMkLst>
        </pc:grpChg>
        <pc:grpChg chg="add mod">
          <ac:chgData name="Corsette, Jordan" userId="a97257df-bf05-47de-ac29-a3e782b14c61" providerId="ADAL" clId="{C67B8CAE-16F8-48B9-AEC5-06D1A0898A72}" dt="2024-08-29T19:30:29.149" v="12072" actId="11530"/>
          <ac:grpSpMkLst>
            <pc:docMk/>
            <pc:sldMk cId="1900229565" sldId="257"/>
            <ac:grpSpMk id="30" creationId="{CEFF6F73-4358-92D1-0BDE-9B1DFC963623}"/>
          </ac:grpSpMkLst>
        </pc:grpChg>
        <pc:grpChg chg="add mod">
          <ac:chgData name="Corsette, Jordan" userId="a97257df-bf05-47de-ac29-a3e782b14c61" providerId="ADAL" clId="{C67B8CAE-16F8-48B9-AEC5-06D1A0898A72}" dt="2024-08-29T19:30:29.149" v="12072" actId="11530"/>
          <ac:grpSpMkLst>
            <pc:docMk/>
            <pc:sldMk cId="1900229565" sldId="257"/>
            <ac:grpSpMk id="31" creationId="{DE2B25E9-2C17-EAB8-5D5E-48F7685F3DC4}"/>
          </ac:grpSpMkLst>
        </pc:grpChg>
        <pc:grpChg chg="add del mod">
          <ac:chgData name="Corsette, Jordan" userId="a97257df-bf05-47de-ac29-a3e782b14c61" providerId="ADAL" clId="{C67B8CAE-16F8-48B9-AEC5-06D1A0898A72}" dt="2024-08-28T02:46:27.190" v="2964" actId="478"/>
          <ac:grpSpMkLst>
            <pc:docMk/>
            <pc:sldMk cId="1900229565" sldId="257"/>
            <ac:grpSpMk id="41" creationId="{BAF8890C-B16F-B9CE-A498-F0C4270838A1}"/>
          </ac:grpSpMkLst>
        </pc:grpChg>
        <pc:grpChg chg="add mod">
          <ac:chgData name="Corsette, Jordan" userId="a97257df-bf05-47de-ac29-a3e782b14c61" providerId="ADAL" clId="{C67B8CAE-16F8-48B9-AEC5-06D1A0898A72}" dt="2024-08-29T19:22:21.587" v="11866" actId="206"/>
          <ac:grpSpMkLst>
            <pc:docMk/>
            <pc:sldMk cId="1900229565" sldId="257"/>
            <ac:grpSpMk id="42" creationId="{EF98F8E0-7B8F-B853-9505-0326F3E1B56F}"/>
          </ac:grpSpMkLst>
        </pc:grpChg>
        <pc:grpChg chg="add del mod">
          <ac:chgData name="Corsette, Jordan" userId="a97257df-bf05-47de-ac29-a3e782b14c61" providerId="ADAL" clId="{C67B8CAE-16F8-48B9-AEC5-06D1A0898A72}" dt="2024-08-29T14:48:29.902" v="8731" actId="478"/>
          <ac:grpSpMkLst>
            <pc:docMk/>
            <pc:sldMk cId="1900229565" sldId="257"/>
            <ac:grpSpMk id="48" creationId="{4872501A-EA10-CCCA-9A19-216B66FE8BCC}"/>
          </ac:grpSpMkLst>
        </pc:grpChg>
        <pc:grpChg chg="add mod">
          <ac:chgData name="Corsette, Jordan" userId="a97257df-bf05-47de-ac29-a3e782b14c61" providerId="ADAL" clId="{C67B8CAE-16F8-48B9-AEC5-06D1A0898A72}" dt="2024-08-29T14:49:59.100" v="8751" actId="1035"/>
          <ac:grpSpMkLst>
            <pc:docMk/>
            <pc:sldMk cId="1900229565" sldId="257"/>
            <ac:grpSpMk id="1029" creationId="{F647B8D7-3244-DE05-99C5-BCB74CB31118}"/>
          </ac:grpSpMkLst>
        </pc:grpChg>
        <pc:grpChg chg="add mod">
          <ac:chgData name="Corsette, Jordan" userId="a97257df-bf05-47de-ac29-a3e782b14c61" providerId="ADAL" clId="{C67B8CAE-16F8-48B9-AEC5-06D1A0898A72}" dt="2024-08-29T17:18:46.063" v="11326" actId="1037"/>
          <ac:grpSpMkLst>
            <pc:docMk/>
            <pc:sldMk cId="1900229565" sldId="257"/>
            <ac:grpSpMk id="1049" creationId="{B8036D1F-D303-F502-E7FB-C32AAFB2D115}"/>
          </ac:grpSpMkLst>
        </pc:grpChg>
        <pc:grpChg chg="add mod">
          <ac:chgData name="Corsette, Jordan" userId="a97257df-bf05-47de-ac29-a3e782b14c61" providerId="ADAL" clId="{C67B8CAE-16F8-48B9-AEC5-06D1A0898A72}" dt="2024-08-29T17:18:46.063" v="11326" actId="1037"/>
          <ac:grpSpMkLst>
            <pc:docMk/>
            <pc:sldMk cId="1900229565" sldId="257"/>
            <ac:grpSpMk id="1050" creationId="{983BC60C-9F74-7F0C-1361-D122F590CD41}"/>
          </ac:grpSpMkLst>
        </pc:grpChg>
        <pc:grpChg chg="add mod">
          <ac:chgData name="Corsette, Jordan" userId="a97257df-bf05-47de-ac29-a3e782b14c61" providerId="ADAL" clId="{C67B8CAE-16F8-48B9-AEC5-06D1A0898A72}" dt="2024-08-29T17:04:26.551" v="11239" actId="1036"/>
          <ac:grpSpMkLst>
            <pc:docMk/>
            <pc:sldMk cId="1900229565" sldId="257"/>
            <ac:grpSpMk id="1053" creationId="{8F514FEB-6AB0-9524-1C4D-EDE1A38CE0CF}"/>
          </ac:grpSpMkLst>
        </pc:grpChg>
        <pc:grpChg chg="add mod">
          <ac:chgData name="Corsette, Jordan" userId="a97257df-bf05-47de-ac29-a3e782b14c61" providerId="ADAL" clId="{C67B8CAE-16F8-48B9-AEC5-06D1A0898A72}" dt="2024-08-29T14:53:47.488" v="8795" actId="164"/>
          <ac:grpSpMkLst>
            <pc:docMk/>
            <pc:sldMk cId="1900229565" sldId="257"/>
            <ac:grpSpMk id="1054" creationId="{0F91FED8-DB85-BE80-98E7-51EC6A5604AA}"/>
          </ac:grpSpMkLst>
        </pc:grpChg>
        <pc:grpChg chg="add mod">
          <ac:chgData name="Corsette, Jordan" userId="a97257df-bf05-47de-ac29-a3e782b14c61" providerId="ADAL" clId="{C67B8CAE-16F8-48B9-AEC5-06D1A0898A72}" dt="2024-08-29T16:11:52.653" v="10121" actId="1076"/>
          <ac:grpSpMkLst>
            <pc:docMk/>
            <pc:sldMk cId="1900229565" sldId="257"/>
            <ac:grpSpMk id="1055" creationId="{71C8292F-FC41-D7A0-029A-B2488AF4EC4B}"/>
          </ac:grpSpMkLst>
        </pc:grpChg>
        <pc:grpChg chg="add mod">
          <ac:chgData name="Corsette, Jordan" userId="a97257df-bf05-47de-ac29-a3e782b14c61" providerId="ADAL" clId="{C67B8CAE-16F8-48B9-AEC5-06D1A0898A72}" dt="2024-08-29T19:50:21.389" v="12489" actId="1037"/>
          <ac:grpSpMkLst>
            <pc:docMk/>
            <pc:sldMk cId="1900229565" sldId="257"/>
            <ac:grpSpMk id="1058" creationId="{EA691BB3-3D37-9AE2-CF0A-847F3AACD06E}"/>
          </ac:grpSpMkLst>
        </pc:grpChg>
        <pc:grpChg chg="add mod">
          <ac:chgData name="Corsette, Jordan" userId="a97257df-bf05-47de-ac29-a3e782b14c61" providerId="ADAL" clId="{C67B8CAE-16F8-48B9-AEC5-06D1A0898A72}" dt="2024-08-29T19:13:32.316" v="11738" actId="164"/>
          <ac:grpSpMkLst>
            <pc:docMk/>
            <pc:sldMk cId="1900229565" sldId="257"/>
            <ac:grpSpMk id="1063" creationId="{D86A8AAC-18C3-EF19-81A9-C5F06B9DEE7F}"/>
          </ac:grpSpMkLst>
        </pc:grpChg>
        <pc:grpChg chg="add mod">
          <ac:chgData name="Corsette, Jordan" userId="a97257df-bf05-47de-ac29-a3e782b14c61" providerId="ADAL" clId="{C67B8CAE-16F8-48B9-AEC5-06D1A0898A72}" dt="2024-08-29T16:41:17.396" v="10591" actId="1038"/>
          <ac:grpSpMkLst>
            <pc:docMk/>
            <pc:sldMk cId="1900229565" sldId="257"/>
            <ac:grpSpMk id="1066" creationId="{4F2AB919-838C-78F3-EE28-2C28355F8E8B}"/>
          </ac:grpSpMkLst>
        </pc:grpChg>
        <pc:grpChg chg="add mod topLvl">
          <ac:chgData name="Corsette, Jordan" userId="a97257df-bf05-47de-ac29-a3e782b14c61" providerId="ADAL" clId="{C67B8CAE-16F8-48B9-AEC5-06D1A0898A72}" dt="2024-08-29T19:51:42.939" v="12524" actId="1038"/>
          <ac:grpSpMkLst>
            <pc:docMk/>
            <pc:sldMk cId="1900229565" sldId="257"/>
            <ac:grpSpMk id="1074" creationId="{646C6A75-95A0-FEB9-DDB3-BAF59C1A8BC6}"/>
          </ac:grpSpMkLst>
        </pc:grpChg>
        <pc:grpChg chg="add del mod">
          <ac:chgData name="Corsette, Jordan" userId="a97257df-bf05-47de-ac29-a3e782b14c61" providerId="ADAL" clId="{C67B8CAE-16F8-48B9-AEC5-06D1A0898A72}" dt="2024-08-29T19:35:00.235" v="12096" actId="478"/>
          <ac:grpSpMkLst>
            <pc:docMk/>
            <pc:sldMk cId="1900229565" sldId="257"/>
            <ac:grpSpMk id="1076" creationId="{F750BF8F-CF09-89B6-7A76-C2C86E173736}"/>
          </ac:grpSpMkLst>
        </pc:grpChg>
        <pc:picChg chg="add mod">
          <ac:chgData name="Corsette, Jordan" userId="a97257df-bf05-47de-ac29-a3e782b14c61" providerId="ADAL" clId="{C67B8CAE-16F8-48B9-AEC5-06D1A0898A72}" dt="2024-08-28T11:02:31.762" v="5118" actId="1076"/>
          <ac:picMkLst>
            <pc:docMk/>
            <pc:sldMk cId="1900229565" sldId="257"/>
            <ac:picMk id="2" creationId="{00141261-B6FC-A7E2-AB62-71BAD2E0882B}"/>
          </ac:picMkLst>
        </pc:picChg>
        <pc:picChg chg="add mod modCrop">
          <ac:chgData name="Corsette, Jordan" userId="a97257df-bf05-47de-ac29-a3e782b14c61" providerId="ADAL" clId="{C67B8CAE-16F8-48B9-AEC5-06D1A0898A72}" dt="2024-08-29T16:10:58.586" v="10110" actId="1037"/>
          <ac:picMkLst>
            <pc:docMk/>
            <pc:sldMk cId="1900229565" sldId="257"/>
            <ac:picMk id="10" creationId="{402AFE20-E9D5-9D71-0B18-8EEDE410AF6B}"/>
          </ac:picMkLst>
        </pc:picChg>
        <pc:picChg chg="add del mod topLvl">
          <ac:chgData name="Corsette, Jordan" userId="a97257df-bf05-47de-ac29-a3e782b14c61" providerId="ADAL" clId="{C67B8CAE-16F8-48B9-AEC5-06D1A0898A72}" dt="2024-08-28T00:43:40.281" v="909" actId="478"/>
          <ac:picMkLst>
            <pc:docMk/>
            <pc:sldMk cId="1900229565" sldId="257"/>
            <ac:picMk id="11" creationId="{380C1EAE-65BE-15B7-553A-441EBBE807DA}"/>
          </ac:picMkLst>
        </pc:picChg>
        <pc:picChg chg="mod">
          <ac:chgData name="Corsette, Jordan" userId="a97257df-bf05-47de-ac29-a3e782b14c61" providerId="ADAL" clId="{C67B8CAE-16F8-48B9-AEC5-06D1A0898A72}" dt="2024-08-29T16:41:17.396" v="10591" actId="1038"/>
          <ac:picMkLst>
            <pc:docMk/>
            <pc:sldMk cId="1900229565" sldId="257"/>
            <ac:picMk id="15" creationId="{CA7CBA1A-871C-892F-7029-0AEDF7A9CED8}"/>
          </ac:picMkLst>
        </pc:picChg>
        <pc:picChg chg="add mod">
          <ac:chgData name="Corsette, Jordan" userId="a97257df-bf05-47de-ac29-a3e782b14c61" providerId="ADAL" clId="{C67B8CAE-16F8-48B9-AEC5-06D1A0898A72}" dt="2024-08-29T19:31:38.799" v="12078" actId="14100"/>
          <ac:picMkLst>
            <pc:docMk/>
            <pc:sldMk cId="1900229565" sldId="257"/>
            <ac:picMk id="18" creationId="{9383FD02-980F-5EAB-B92D-70EBC858CF7F}"/>
          </ac:picMkLst>
        </pc:picChg>
        <pc:picChg chg="add mod">
          <ac:chgData name="Corsette, Jordan" userId="a97257df-bf05-47de-ac29-a3e782b14c61" providerId="ADAL" clId="{C67B8CAE-16F8-48B9-AEC5-06D1A0898A72}" dt="2024-08-29T19:31:38.799" v="12078" actId="14100"/>
          <ac:picMkLst>
            <pc:docMk/>
            <pc:sldMk cId="1900229565" sldId="257"/>
            <ac:picMk id="19" creationId="{E3CA3C0E-F7E5-9301-8AB0-E4C8F0EAF8BF}"/>
          </ac:picMkLst>
        </pc:picChg>
        <pc:picChg chg="add mod">
          <ac:chgData name="Corsette, Jordan" userId="a97257df-bf05-47de-ac29-a3e782b14c61" providerId="ADAL" clId="{C67B8CAE-16F8-48B9-AEC5-06D1A0898A72}" dt="2024-08-29T19:31:38.799" v="12078" actId="14100"/>
          <ac:picMkLst>
            <pc:docMk/>
            <pc:sldMk cId="1900229565" sldId="257"/>
            <ac:picMk id="20" creationId="{A4C677E3-27DA-C111-D46A-CFFA575AD1D4}"/>
          </ac:picMkLst>
        </pc:picChg>
        <pc:picChg chg="add mod">
          <ac:chgData name="Corsette, Jordan" userId="a97257df-bf05-47de-ac29-a3e782b14c61" providerId="ADAL" clId="{C67B8CAE-16F8-48B9-AEC5-06D1A0898A72}" dt="2024-08-29T19:31:38.799" v="12078" actId="14100"/>
          <ac:picMkLst>
            <pc:docMk/>
            <pc:sldMk cId="1900229565" sldId="257"/>
            <ac:picMk id="21" creationId="{2C0942F1-F837-FB52-875B-FA63A4BB0426}"/>
          </ac:picMkLst>
        </pc:picChg>
        <pc:picChg chg="add mod">
          <ac:chgData name="Corsette, Jordan" userId="a97257df-bf05-47de-ac29-a3e782b14c61" providerId="ADAL" clId="{C67B8CAE-16F8-48B9-AEC5-06D1A0898A72}" dt="2024-08-29T19:31:38.799" v="12078" actId="14100"/>
          <ac:picMkLst>
            <pc:docMk/>
            <pc:sldMk cId="1900229565" sldId="257"/>
            <ac:picMk id="22" creationId="{8962C3F2-80C7-284F-7005-550C981C48AC}"/>
          </ac:picMkLst>
        </pc:picChg>
        <pc:picChg chg="add del mod">
          <ac:chgData name="Corsette, Jordan" userId="a97257df-bf05-47de-ac29-a3e782b14c61" providerId="ADAL" clId="{C67B8CAE-16F8-48B9-AEC5-06D1A0898A72}" dt="2024-08-28T00:27:19.322" v="826" actId="478"/>
          <ac:picMkLst>
            <pc:docMk/>
            <pc:sldMk cId="1900229565" sldId="257"/>
            <ac:picMk id="23" creationId="{ABF2A97E-9725-BEA7-B1EC-3927A8110341}"/>
          </ac:picMkLst>
        </pc:picChg>
        <pc:picChg chg="add del mod">
          <ac:chgData name="Corsette, Jordan" userId="a97257df-bf05-47de-ac29-a3e782b14c61" providerId="ADAL" clId="{C67B8CAE-16F8-48B9-AEC5-06D1A0898A72}" dt="2024-08-29T12:59:30.945" v="8544" actId="478"/>
          <ac:picMkLst>
            <pc:docMk/>
            <pc:sldMk cId="1900229565" sldId="257"/>
            <ac:picMk id="27" creationId="{D075261A-3F16-CC87-CBBB-36D012E051E6}"/>
          </ac:picMkLst>
        </pc:picChg>
        <pc:picChg chg="add del mod">
          <ac:chgData name="Corsette, Jordan" userId="a97257df-bf05-47de-ac29-a3e782b14c61" providerId="ADAL" clId="{C67B8CAE-16F8-48B9-AEC5-06D1A0898A72}" dt="2024-08-29T14:51:22.464" v="8764" actId="478"/>
          <ac:picMkLst>
            <pc:docMk/>
            <pc:sldMk cId="1900229565" sldId="257"/>
            <ac:picMk id="35" creationId="{3C49BB05-148D-DC09-6E3D-F4E5E9625C68}"/>
          </ac:picMkLst>
        </pc:picChg>
        <pc:picChg chg="add mod">
          <ac:chgData name="Corsette, Jordan" userId="a97257df-bf05-47de-ac29-a3e782b14c61" providerId="ADAL" clId="{C67B8CAE-16F8-48B9-AEC5-06D1A0898A72}" dt="2024-08-29T17:11:41.952" v="11285" actId="688"/>
          <ac:picMkLst>
            <pc:docMk/>
            <pc:sldMk cId="1900229565" sldId="257"/>
            <ac:picMk id="43" creationId="{4A60457B-B484-C964-9042-D8127C9F5FC9}"/>
          </ac:picMkLst>
        </pc:picChg>
        <pc:picChg chg="add mod">
          <ac:chgData name="Corsette, Jordan" userId="a97257df-bf05-47de-ac29-a3e782b14c61" providerId="ADAL" clId="{C67B8CAE-16F8-48B9-AEC5-06D1A0898A72}" dt="2024-08-29T17:11:40.075" v="11284" actId="688"/>
          <ac:picMkLst>
            <pc:docMk/>
            <pc:sldMk cId="1900229565" sldId="257"/>
            <ac:picMk id="44" creationId="{7F9094EF-5CAC-6714-2BA2-DD48CC4FC96E}"/>
          </ac:picMkLst>
        </pc:picChg>
        <pc:picChg chg="add mod">
          <ac:chgData name="Corsette, Jordan" userId="a97257df-bf05-47de-ac29-a3e782b14c61" providerId="ADAL" clId="{C67B8CAE-16F8-48B9-AEC5-06D1A0898A72}" dt="2024-08-29T17:11:53.719" v="11290" actId="688"/>
          <ac:picMkLst>
            <pc:docMk/>
            <pc:sldMk cId="1900229565" sldId="257"/>
            <ac:picMk id="45" creationId="{33271EA5-6307-E9F4-47DD-85FD03823F1F}"/>
          </ac:picMkLst>
        </pc:picChg>
        <pc:picChg chg="add mod">
          <ac:chgData name="Corsette, Jordan" userId="a97257df-bf05-47de-ac29-a3e782b14c61" providerId="ADAL" clId="{C67B8CAE-16F8-48B9-AEC5-06D1A0898A72}" dt="2024-08-29T17:11:57.620" v="11291" actId="688"/>
          <ac:picMkLst>
            <pc:docMk/>
            <pc:sldMk cId="1900229565" sldId="257"/>
            <ac:picMk id="47" creationId="{49600537-4A33-9284-2E84-37268C5E307A}"/>
          </ac:picMkLst>
        </pc:picChg>
        <pc:picChg chg="add mod">
          <ac:chgData name="Corsette, Jordan" userId="a97257df-bf05-47de-ac29-a3e782b14c61" providerId="ADAL" clId="{C67B8CAE-16F8-48B9-AEC5-06D1A0898A72}" dt="2024-08-29T17:11:49.287" v="11288" actId="688"/>
          <ac:picMkLst>
            <pc:docMk/>
            <pc:sldMk cId="1900229565" sldId="257"/>
            <ac:picMk id="49" creationId="{DCFD20CF-3059-4503-83F6-770127FEF85F}"/>
          </ac:picMkLst>
        </pc:picChg>
        <pc:picChg chg="add mod">
          <ac:chgData name="Corsette, Jordan" userId="a97257df-bf05-47de-ac29-a3e782b14c61" providerId="ADAL" clId="{C67B8CAE-16F8-48B9-AEC5-06D1A0898A72}" dt="2024-08-29T17:11:45.753" v="11287" actId="688"/>
          <ac:picMkLst>
            <pc:docMk/>
            <pc:sldMk cId="1900229565" sldId="257"/>
            <ac:picMk id="51" creationId="{62BB5FCA-908E-C4D4-EDBF-795C9659DB0D}"/>
          </ac:picMkLst>
        </pc:picChg>
        <pc:picChg chg="add mod">
          <ac:chgData name="Corsette, Jordan" userId="a97257df-bf05-47de-ac29-a3e782b14c61" providerId="ADAL" clId="{C67B8CAE-16F8-48B9-AEC5-06D1A0898A72}" dt="2024-08-29T17:11:36.220" v="11283" actId="688"/>
          <ac:picMkLst>
            <pc:docMk/>
            <pc:sldMk cId="1900229565" sldId="257"/>
            <ac:picMk id="52" creationId="{806B2700-2178-B4F7-3ADD-4BF8ED2AFF00}"/>
          </ac:picMkLst>
        </pc:picChg>
        <pc:picChg chg="add mod">
          <ac:chgData name="Corsette, Jordan" userId="a97257df-bf05-47de-ac29-a3e782b14c61" providerId="ADAL" clId="{C67B8CAE-16F8-48B9-AEC5-06D1A0898A72}" dt="2024-08-29T17:11:34.149" v="11282" actId="688"/>
          <ac:picMkLst>
            <pc:docMk/>
            <pc:sldMk cId="1900229565" sldId="257"/>
            <ac:picMk id="61" creationId="{A86CD3EA-1613-08A1-7D58-37B15BDFEEC6}"/>
          </ac:picMkLst>
        </pc:picChg>
        <pc:picChg chg="add mod">
          <ac:chgData name="Corsette, Jordan" userId="a97257df-bf05-47de-ac29-a3e782b14c61" providerId="ADAL" clId="{C67B8CAE-16F8-48B9-AEC5-06D1A0898A72}" dt="2024-08-29T17:11:43.827" v="11286" actId="688"/>
          <ac:picMkLst>
            <pc:docMk/>
            <pc:sldMk cId="1900229565" sldId="257"/>
            <ac:picMk id="62" creationId="{FB91E3B7-CC8A-FD1C-4FC3-34C1B68AFC94}"/>
          </ac:picMkLst>
        </pc:picChg>
        <pc:picChg chg="add mod">
          <ac:chgData name="Corsette, Jordan" userId="a97257df-bf05-47de-ac29-a3e782b14c61" providerId="ADAL" clId="{C67B8CAE-16F8-48B9-AEC5-06D1A0898A72}" dt="2024-08-29T16:41:21.050" v="10594" actId="1037"/>
          <ac:picMkLst>
            <pc:docMk/>
            <pc:sldMk cId="1900229565" sldId="257"/>
            <ac:picMk id="1026" creationId="{79FA40B1-990C-F9AF-AB64-CA896A000AB0}"/>
          </ac:picMkLst>
        </pc:picChg>
        <pc:picChg chg="add mod">
          <ac:chgData name="Corsette, Jordan" userId="a97257df-bf05-47de-ac29-a3e782b14c61" providerId="ADAL" clId="{C67B8CAE-16F8-48B9-AEC5-06D1A0898A72}" dt="2024-08-29T13:49:24.464" v="8703" actId="1076"/>
          <ac:picMkLst>
            <pc:docMk/>
            <pc:sldMk cId="1900229565" sldId="257"/>
            <ac:picMk id="1028" creationId="{950D780A-310C-FBF7-E563-AA0BE152A113}"/>
          </ac:picMkLst>
        </pc:picChg>
        <pc:picChg chg="add del mod">
          <ac:chgData name="Corsette, Jordan" userId="a97257df-bf05-47de-ac29-a3e782b14c61" providerId="ADAL" clId="{C67B8CAE-16F8-48B9-AEC5-06D1A0898A72}" dt="2024-08-28T02:46:27.190" v="2964" actId="478"/>
          <ac:picMkLst>
            <pc:docMk/>
            <pc:sldMk cId="1900229565" sldId="257"/>
            <ac:picMk id="1030" creationId="{2C0BD057-B837-F8E9-649A-3532666241C9}"/>
          </ac:picMkLst>
        </pc:picChg>
        <pc:picChg chg="add mod">
          <ac:chgData name="Corsette, Jordan" userId="a97257df-bf05-47de-ac29-a3e782b14c61" providerId="ADAL" clId="{C67B8CAE-16F8-48B9-AEC5-06D1A0898A72}" dt="2024-08-29T13:01:20.258" v="8557"/>
          <ac:picMkLst>
            <pc:docMk/>
            <pc:sldMk cId="1900229565" sldId="257"/>
            <ac:picMk id="1030" creationId="{7C58FB78-5999-F219-6931-948F8B091496}"/>
          </ac:picMkLst>
        </pc:picChg>
        <pc:picChg chg="add mod">
          <ac:chgData name="Corsette, Jordan" userId="a97257df-bf05-47de-ac29-a3e782b14c61" providerId="ADAL" clId="{C67B8CAE-16F8-48B9-AEC5-06D1A0898A72}" dt="2024-08-29T13:01:20.258" v="8557"/>
          <ac:picMkLst>
            <pc:docMk/>
            <pc:sldMk cId="1900229565" sldId="257"/>
            <ac:picMk id="1031" creationId="{70945448-0D69-9065-53A2-2DFBBEFCC644}"/>
          </ac:picMkLst>
        </pc:picChg>
        <pc:picChg chg="add mod">
          <ac:chgData name="Corsette, Jordan" userId="a97257df-bf05-47de-ac29-a3e782b14c61" providerId="ADAL" clId="{C67B8CAE-16F8-48B9-AEC5-06D1A0898A72}" dt="2024-08-28T02:14:48.997" v="2180" actId="1076"/>
          <ac:picMkLst>
            <pc:docMk/>
            <pc:sldMk cId="1900229565" sldId="257"/>
            <ac:picMk id="1032" creationId="{3C815848-8F17-D989-0837-2E6D61741213}"/>
          </ac:picMkLst>
        </pc:picChg>
        <pc:picChg chg="add mod">
          <ac:chgData name="Corsette, Jordan" userId="a97257df-bf05-47de-ac29-a3e782b14c61" providerId="ADAL" clId="{C67B8CAE-16F8-48B9-AEC5-06D1A0898A72}" dt="2024-08-29T13:01:20.258" v="8557"/>
          <ac:picMkLst>
            <pc:docMk/>
            <pc:sldMk cId="1900229565" sldId="257"/>
            <ac:picMk id="1032" creationId="{E4E96FCE-72EE-C0EC-4ACD-EFA328A7236A}"/>
          </ac:picMkLst>
        </pc:picChg>
        <pc:picChg chg="add mod">
          <ac:chgData name="Corsette, Jordan" userId="a97257df-bf05-47de-ac29-a3e782b14c61" providerId="ADAL" clId="{C67B8CAE-16F8-48B9-AEC5-06D1A0898A72}" dt="2024-08-29T13:01:20.258" v="8557"/>
          <ac:picMkLst>
            <pc:docMk/>
            <pc:sldMk cId="1900229565" sldId="257"/>
            <ac:picMk id="1033" creationId="{E4D8EA7B-9A4E-D59A-6350-A1ADFCB9EE3C}"/>
          </ac:picMkLst>
        </pc:picChg>
        <pc:picChg chg="add mod">
          <ac:chgData name="Corsette, Jordan" userId="a97257df-bf05-47de-ac29-a3e782b14c61" providerId="ADAL" clId="{C67B8CAE-16F8-48B9-AEC5-06D1A0898A72}" dt="2024-08-29T13:49:24.464" v="8703" actId="1076"/>
          <ac:picMkLst>
            <pc:docMk/>
            <pc:sldMk cId="1900229565" sldId="257"/>
            <ac:picMk id="1034" creationId="{22B13DAC-C5EB-56B0-3798-66024B372E7C}"/>
          </ac:picMkLst>
        </pc:picChg>
        <pc:picChg chg="add mod">
          <ac:chgData name="Corsette, Jordan" userId="a97257df-bf05-47de-ac29-a3e782b14c61" providerId="ADAL" clId="{C67B8CAE-16F8-48B9-AEC5-06D1A0898A72}" dt="2024-08-29T13:01:20.258" v="8557"/>
          <ac:picMkLst>
            <pc:docMk/>
            <pc:sldMk cId="1900229565" sldId="257"/>
            <ac:picMk id="1035" creationId="{902C8E84-BA41-7029-CE0E-D3005CFF89D7}"/>
          </ac:picMkLst>
        </pc:picChg>
        <pc:picChg chg="add mod">
          <ac:chgData name="Corsette, Jordan" userId="a97257df-bf05-47de-ac29-a3e782b14c61" providerId="ADAL" clId="{C67B8CAE-16F8-48B9-AEC5-06D1A0898A72}" dt="2024-08-29T13:01:20.258" v="8557"/>
          <ac:picMkLst>
            <pc:docMk/>
            <pc:sldMk cId="1900229565" sldId="257"/>
            <ac:picMk id="1036" creationId="{141A2A31-4E4F-4B62-696E-5C6161E1ABB5}"/>
          </ac:picMkLst>
        </pc:picChg>
        <pc:picChg chg="add mod">
          <ac:chgData name="Corsette, Jordan" userId="a97257df-bf05-47de-ac29-a3e782b14c61" providerId="ADAL" clId="{C67B8CAE-16F8-48B9-AEC5-06D1A0898A72}" dt="2024-08-29T13:01:20.258" v="8557"/>
          <ac:picMkLst>
            <pc:docMk/>
            <pc:sldMk cId="1900229565" sldId="257"/>
            <ac:picMk id="1037" creationId="{F54830CD-9BEC-5875-6C44-D59D107F2658}"/>
          </ac:picMkLst>
        </pc:picChg>
        <pc:picChg chg="add mod">
          <ac:chgData name="Corsette, Jordan" userId="a97257df-bf05-47de-ac29-a3e782b14c61" providerId="ADAL" clId="{C67B8CAE-16F8-48B9-AEC5-06D1A0898A72}" dt="2024-08-29T13:01:20.258" v="8557"/>
          <ac:picMkLst>
            <pc:docMk/>
            <pc:sldMk cId="1900229565" sldId="257"/>
            <ac:picMk id="1038" creationId="{FF948289-59BD-6C91-8B3D-D25F2155A9D7}"/>
          </ac:picMkLst>
        </pc:picChg>
        <pc:picChg chg="add mod">
          <ac:chgData name="Corsette, Jordan" userId="a97257df-bf05-47de-ac29-a3e782b14c61" providerId="ADAL" clId="{C67B8CAE-16F8-48B9-AEC5-06D1A0898A72}" dt="2024-08-29T13:01:20.258" v="8557"/>
          <ac:picMkLst>
            <pc:docMk/>
            <pc:sldMk cId="1900229565" sldId="257"/>
            <ac:picMk id="1039" creationId="{96FF998D-B9B7-CAB9-06D8-153D7A6FE8F0}"/>
          </ac:picMkLst>
        </pc:picChg>
        <pc:picChg chg="add mod">
          <ac:chgData name="Corsette, Jordan" userId="a97257df-bf05-47de-ac29-a3e782b14c61" providerId="ADAL" clId="{C67B8CAE-16F8-48B9-AEC5-06D1A0898A72}" dt="2024-08-29T17:18:46.063" v="11326" actId="1037"/>
          <ac:picMkLst>
            <pc:docMk/>
            <pc:sldMk cId="1900229565" sldId="257"/>
            <ac:picMk id="1046" creationId="{16424421-7D6F-AEE4-3473-ED281538F80D}"/>
          </ac:picMkLst>
        </pc:picChg>
        <pc:picChg chg="add del mod">
          <ac:chgData name="Corsette, Jordan" userId="a97257df-bf05-47de-ac29-a3e782b14c61" providerId="ADAL" clId="{C67B8CAE-16F8-48B9-AEC5-06D1A0898A72}" dt="2024-08-29T17:18:46.063" v="11326" actId="1037"/>
          <ac:picMkLst>
            <pc:docMk/>
            <pc:sldMk cId="1900229565" sldId="257"/>
            <ac:picMk id="1048" creationId="{7887AC40-A13C-96E3-E0C3-ADBCED905CA3}"/>
          </ac:picMkLst>
        </pc:picChg>
        <pc:picChg chg="add mod ord">
          <ac:chgData name="Corsette, Jordan" userId="a97257df-bf05-47de-ac29-a3e782b14c61" providerId="ADAL" clId="{C67B8CAE-16F8-48B9-AEC5-06D1A0898A72}" dt="2024-08-29T14:51:31.985" v="8769" actId="164"/>
          <ac:picMkLst>
            <pc:docMk/>
            <pc:sldMk cId="1900229565" sldId="257"/>
            <ac:picMk id="1052" creationId="{5B642BAB-50E2-58AA-CDC8-4006FD8CE131}"/>
          </ac:picMkLst>
        </pc:picChg>
        <pc:picChg chg="add del mod">
          <ac:chgData name="Corsette, Jordan" userId="a97257df-bf05-47de-ac29-a3e782b14c61" providerId="ADAL" clId="{C67B8CAE-16F8-48B9-AEC5-06D1A0898A72}" dt="2024-08-29T17:10:55.863" v="11274" actId="478"/>
          <ac:picMkLst>
            <pc:docMk/>
            <pc:sldMk cId="1900229565" sldId="257"/>
            <ac:picMk id="1070" creationId="{4A7D6F3B-A63E-4F0B-83AC-205D0EA960F1}"/>
          </ac:picMkLst>
        </pc:picChg>
        <pc:picChg chg="add del mod">
          <ac:chgData name="Corsette, Jordan" userId="a97257df-bf05-47de-ac29-a3e782b14c61" providerId="ADAL" clId="{C67B8CAE-16F8-48B9-AEC5-06D1A0898A72}" dt="2024-08-29T17:20:56.673" v="11331" actId="478"/>
          <ac:picMkLst>
            <pc:docMk/>
            <pc:sldMk cId="1900229565" sldId="257"/>
            <ac:picMk id="1071" creationId="{BB7C0D27-A02B-6899-57BE-426349616CA2}"/>
          </ac:picMkLst>
        </pc:picChg>
        <pc:picChg chg="add mod modCrop">
          <ac:chgData name="Corsette, Jordan" userId="a97257df-bf05-47de-ac29-a3e782b14c61" providerId="ADAL" clId="{C67B8CAE-16F8-48B9-AEC5-06D1A0898A72}" dt="2024-08-29T17:50:35.017" v="11358" actId="1076"/>
          <ac:picMkLst>
            <pc:docMk/>
            <pc:sldMk cId="1900229565" sldId="257"/>
            <ac:picMk id="1072" creationId="{654E057A-584B-6685-0FCF-B2F4145949A3}"/>
          </ac:picMkLst>
        </pc:picChg>
        <pc:cxnChg chg="add del mod">
          <ac:chgData name="Corsette, Jordan" userId="a97257df-bf05-47de-ac29-a3e782b14c61" providerId="ADAL" clId="{C67B8CAE-16F8-48B9-AEC5-06D1A0898A72}" dt="2024-08-29T14:50:23.138" v="8755" actId="478"/>
          <ac:cxnSpMkLst>
            <pc:docMk/>
            <pc:sldMk cId="1900229565" sldId="257"/>
            <ac:cxnSpMk id="53" creationId="{04C4D96B-57C4-3A01-70D6-9DA8795AC8EA}"/>
          </ac:cxnSpMkLst>
        </pc:cxnChg>
        <pc:cxnChg chg="add mod">
          <ac:chgData name="Corsette, Jordan" userId="a97257df-bf05-47de-ac29-a3e782b14c61" providerId="ADAL" clId="{C67B8CAE-16F8-48B9-AEC5-06D1A0898A72}" dt="2024-08-29T14:51:31.985" v="8769" actId="164"/>
          <ac:cxnSpMkLst>
            <pc:docMk/>
            <pc:sldMk cId="1900229565" sldId="257"/>
            <ac:cxnSpMk id="54" creationId="{1ED39DD6-B269-6EB3-AA99-A23E9804D392}"/>
          </ac:cxnSpMkLst>
        </pc:cxnChg>
        <pc:cxnChg chg="add mod">
          <ac:chgData name="Corsette, Jordan" userId="a97257df-bf05-47de-ac29-a3e782b14c61" providerId="ADAL" clId="{C67B8CAE-16F8-48B9-AEC5-06D1A0898A72}" dt="2024-08-29T14:51:31.985" v="8769" actId="164"/>
          <ac:cxnSpMkLst>
            <pc:docMk/>
            <pc:sldMk cId="1900229565" sldId="257"/>
            <ac:cxnSpMk id="55" creationId="{A4B05B05-487C-1610-5831-4E8182A6D514}"/>
          </ac:cxnSpMkLst>
        </pc:cxnChg>
        <pc:cxnChg chg="add mod">
          <ac:chgData name="Corsette, Jordan" userId="a97257df-bf05-47de-ac29-a3e782b14c61" providerId="ADAL" clId="{C67B8CAE-16F8-48B9-AEC5-06D1A0898A72}" dt="2024-08-29T14:51:31.985" v="8769" actId="164"/>
          <ac:cxnSpMkLst>
            <pc:docMk/>
            <pc:sldMk cId="1900229565" sldId="257"/>
            <ac:cxnSpMk id="56" creationId="{B41643E8-41B0-09ED-39B8-30EB94BEADF0}"/>
          </ac:cxnSpMkLst>
        </pc:cxnChg>
        <pc:cxnChg chg="add mod">
          <ac:chgData name="Corsette, Jordan" userId="a97257df-bf05-47de-ac29-a3e782b14c61" providerId="ADAL" clId="{C67B8CAE-16F8-48B9-AEC5-06D1A0898A72}" dt="2024-08-29T13:02:23.451" v="8576" actId="14100"/>
          <ac:cxnSpMkLst>
            <pc:docMk/>
            <pc:sldMk cId="1900229565" sldId="257"/>
            <ac:cxnSpMk id="1024" creationId="{0F3DA42C-0025-C075-E23C-E59F7D868401}"/>
          </ac:cxnSpMkLst>
        </pc:cxnChg>
        <pc:cxnChg chg="add mod">
          <ac:chgData name="Corsette, Jordan" userId="a97257df-bf05-47de-ac29-a3e782b14c61" providerId="ADAL" clId="{C67B8CAE-16F8-48B9-AEC5-06D1A0898A72}" dt="2024-08-29T13:00:05.367" v="8548" actId="164"/>
          <ac:cxnSpMkLst>
            <pc:docMk/>
            <pc:sldMk cId="1900229565" sldId="257"/>
            <ac:cxnSpMk id="1025" creationId="{B30EA105-25DD-2629-E876-24E3E1E9104C}"/>
          </ac:cxnSpMkLst>
        </pc:cxnChg>
        <pc:cxnChg chg="add mod">
          <ac:chgData name="Corsette, Jordan" userId="a97257df-bf05-47de-ac29-a3e782b14c61" providerId="ADAL" clId="{C67B8CAE-16F8-48B9-AEC5-06D1A0898A72}" dt="2024-08-29T13:01:20.258" v="8557"/>
          <ac:cxnSpMkLst>
            <pc:docMk/>
            <pc:sldMk cId="1900229565" sldId="257"/>
            <ac:cxnSpMk id="1041" creationId="{783FF7BB-8C31-BB2C-2D14-12EF21DF2DD6}"/>
          </ac:cxnSpMkLst>
        </pc:cxnChg>
        <pc:cxnChg chg="add mod">
          <ac:chgData name="Corsette, Jordan" userId="a97257df-bf05-47de-ac29-a3e782b14c61" providerId="ADAL" clId="{C67B8CAE-16F8-48B9-AEC5-06D1A0898A72}" dt="2024-08-29T13:01:20.258" v="8557"/>
          <ac:cxnSpMkLst>
            <pc:docMk/>
            <pc:sldMk cId="1900229565" sldId="257"/>
            <ac:cxnSpMk id="1042" creationId="{17C7BAEB-9E9C-C779-D13D-C6B23B03E941}"/>
          </ac:cxnSpMkLst>
        </pc:cxnChg>
      </pc:sldChg>
      <pc:sldChg chg="addSp delSp modSp new del mod">
        <pc:chgData name="Corsette, Jordan" userId="a97257df-bf05-47de-ac29-a3e782b14c61" providerId="ADAL" clId="{C67B8CAE-16F8-48B9-AEC5-06D1A0898A72}" dt="2024-08-29T12:25:33.680" v="6235" actId="2696"/>
        <pc:sldMkLst>
          <pc:docMk/>
          <pc:sldMk cId="1458982452" sldId="258"/>
        </pc:sldMkLst>
        <pc:spChg chg="del">
          <ac:chgData name="Corsette, Jordan" userId="a97257df-bf05-47de-ac29-a3e782b14c61" providerId="ADAL" clId="{C67B8CAE-16F8-48B9-AEC5-06D1A0898A72}" dt="2024-08-29T12:21:07.620" v="6170" actId="478"/>
          <ac:spMkLst>
            <pc:docMk/>
            <pc:sldMk cId="1458982452" sldId="258"/>
            <ac:spMk id="2" creationId="{138A7802-93AA-DEEB-752C-56DA2A67731C}"/>
          </ac:spMkLst>
        </pc:spChg>
        <pc:spChg chg="del">
          <ac:chgData name="Corsette, Jordan" userId="a97257df-bf05-47de-ac29-a3e782b14c61" providerId="ADAL" clId="{C67B8CAE-16F8-48B9-AEC5-06D1A0898A72}" dt="2024-08-29T12:21:07.620" v="6170" actId="478"/>
          <ac:spMkLst>
            <pc:docMk/>
            <pc:sldMk cId="1458982452" sldId="258"/>
            <ac:spMk id="3" creationId="{FBBCD26B-DF36-081E-EC6D-D2C17B1BA792}"/>
          </ac:spMkLst>
        </pc:spChg>
        <pc:spChg chg="add del mod">
          <ac:chgData name="Corsette, Jordan" userId="a97257df-bf05-47de-ac29-a3e782b14c61" providerId="ADAL" clId="{C67B8CAE-16F8-48B9-AEC5-06D1A0898A72}" dt="2024-08-29T12:23:37.699" v="6208" actId="478"/>
          <ac:spMkLst>
            <pc:docMk/>
            <pc:sldMk cId="1458982452" sldId="258"/>
            <ac:spMk id="4" creationId="{14D16945-AEEA-D96C-22A2-B3AA11D9A386}"/>
          </ac:spMkLst>
        </pc:spChg>
        <pc:spChg chg="add del mod">
          <ac:chgData name="Corsette, Jordan" userId="a97257df-bf05-47de-ac29-a3e782b14c61" providerId="ADAL" clId="{C67B8CAE-16F8-48B9-AEC5-06D1A0898A72}" dt="2024-08-29T12:22:24.801" v="6187" actId="478"/>
          <ac:spMkLst>
            <pc:docMk/>
            <pc:sldMk cId="1458982452" sldId="258"/>
            <ac:spMk id="5" creationId="{19AD154D-4827-44CD-B0F6-721D55531493}"/>
          </ac:spMkLst>
        </pc:spChg>
        <pc:spChg chg="add mod">
          <ac:chgData name="Corsette, Jordan" userId="a97257df-bf05-47de-ac29-a3e782b14c61" providerId="ADAL" clId="{C67B8CAE-16F8-48B9-AEC5-06D1A0898A72}" dt="2024-08-29T12:23:04.284" v="6197" actId="1076"/>
          <ac:spMkLst>
            <pc:docMk/>
            <pc:sldMk cId="1458982452" sldId="258"/>
            <ac:spMk id="7" creationId="{E3E76F49-DE24-C128-1F1A-B58974C0C286}"/>
          </ac:spMkLst>
        </pc:spChg>
        <pc:spChg chg="add del mod ord">
          <ac:chgData name="Corsette, Jordan" userId="a97257df-bf05-47de-ac29-a3e782b14c61" providerId="ADAL" clId="{C67B8CAE-16F8-48B9-AEC5-06D1A0898A72}" dt="2024-08-29T12:25:10.234" v="6229" actId="21"/>
          <ac:spMkLst>
            <pc:docMk/>
            <pc:sldMk cId="1458982452" sldId="258"/>
            <ac:spMk id="8" creationId="{AB4ABBF9-F05F-C0FE-9AB7-9C411E3B4E5A}"/>
          </ac:spMkLst>
        </pc:spChg>
        <pc:picChg chg="add del mod">
          <ac:chgData name="Corsette, Jordan" userId="a97257df-bf05-47de-ac29-a3e782b14c61" providerId="ADAL" clId="{C67B8CAE-16F8-48B9-AEC5-06D1A0898A72}" dt="2024-08-29T12:22:26.110" v="6188" actId="478"/>
          <ac:picMkLst>
            <pc:docMk/>
            <pc:sldMk cId="1458982452" sldId="258"/>
            <ac:picMk id="6" creationId="{61EED716-D14E-5329-4E37-E1924EECBC1A}"/>
          </ac:picMkLst>
        </pc:picChg>
      </pc:sldChg>
      <pc:sldChg chg="addSp delSp modSp new del mod">
        <pc:chgData name="Corsette, Jordan" userId="a97257df-bf05-47de-ac29-a3e782b14c61" providerId="ADAL" clId="{C67B8CAE-16F8-48B9-AEC5-06D1A0898A72}" dt="2024-08-29T13:14:43.478" v="8657" actId="2696"/>
        <pc:sldMkLst>
          <pc:docMk/>
          <pc:sldMk cId="1504846855" sldId="258"/>
        </pc:sldMkLst>
        <pc:spChg chg="del">
          <ac:chgData name="Corsette, Jordan" userId="a97257df-bf05-47de-ac29-a3e782b14c61" providerId="ADAL" clId="{C67B8CAE-16F8-48B9-AEC5-06D1A0898A72}" dt="2024-08-29T13:13:58.442" v="8639" actId="478"/>
          <ac:spMkLst>
            <pc:docMk/>
            <pc:sldMk cId="1504846855" sldId="258"/>
            <ac:spMk id="2" creationId="{5AAAB081-FB26-37A7-9555-B933278927DC}"/>
          </ac:spMkLst>
        </pc:spChg>
        <pc:spChg chg="del">
          <ac:chgData name="Corsette, Jordan" userId="a97257df-bf05-47de-ac29-a3e782b14c61" providerId="ADAL" clId="{C67B8CAE-16F8-48B9-AEC5-06D1A0898A72}" dt="2024-08-29T13:13:58.442" v="8639" actId="478"/>
          <ac:spMkLst>
            <pc:docMk/>
            <pc:sldMk cId="1504846855" sldId="258"/>
            <ac:spMk id="3" creationId="{FCE5C049-A3B8-3AA5-08FB-3A2BBB232B70}"/>
          </ac:spMkLst>
        </pc:spChg>
        <pc:spChg chg="del mod topLvl">
          <ac:chgData name="Corsette, Jordan" userId="a97257df-bf05-47de-ac29-a3e782b14c61" providerId="ADAL" clId="{C67B8CAE-16F8-48B9-AEC5-06D1A0898A72}" dt="2024-08-29T13:14:25.971" v="8654" actId="478"/>
          <ac:spMkLst>
            <pc:docMk/>
            <pc:sldMk cId="1504846855" sldId="258"/>
            <ac:spMk id="5" creationId="{D973836D-ACC1-7179-A959-7C9E9964C1BC}"/>
          </ac:spMkLst>
        </pc:spChg>
        <pc:spChg chg="del mod topLvl">
          <ac:chgData name="Corsette, Jordan" userId="a97257df-bf05-47de-ac29-a3e782b14c61" providerId="ADAL" clId="{C67B8CAE-16F8-48B9-AEC5-06D1A0898A72}" dt="2024-08-29T13:14:41.085" v="8656" actId="478"/>
          <ac:spMkLst>
            <pc:docMk/>
            <pc:sldMk cId="1504846855" sldId="258"/>
            <ac:spMk id="6" creationId="{5958A572-FEB8-D289-31FE-047DED80C0B6}"/>
          </ac:spMkLst>
        </pc:spChg>
        <pc:spChg chg="add del mod">
          <ac:chgData name="Corsette, Jordan" userId="a97257df-bf05-47de-ac29-a3e782b14c61" providerId="ADAL" clId="{C67B8CAE-16F8-48B9-AEC5-06D1A0898A72}" dt="2024-08-29T13:14:24.376" v="8653" actId="478"/>
          <ac:spMkLst>
            <pc:docMk/>
            <pc:sldMk cId="1504846855" sldId="258"/>
            <ac:spMk id="7" creationId="{720EF5B0-FFDF-25FF-10BD-7CA15626AB86}"/>
          </ac:spMkLst>
        </pc:spChg>
        <pc:grpChg chg="add del mod">
          <ac:chgData name="Corsette, Jordan" userId="a97257df-bf05-47de-ac29-a3e782b14c61" providerId="ADAL" clId="{C67B8CAE-16F8-48B9-AEC5-06D1A0898A72}" dt="2024-08-29T13:14:25.971" v="8654" actId="478"/>
          <ac:grpSpMkLst>
            <pc:docMk/>
            <pc:sldMk cId="1504846855" sldId="258"/>
            <ac:grpSpMk id="4" creationId="{09033DAA-0E07-F307-E02C-26000D9FBA30}"/>
          </ac:grpSpMkLst>
        </pc:grpChg>
      </pc:sldChg>
    </pc:docChg>
  </pc:docChgLst>
  <pc:docChgLst>
    <pc:chgData name="Corsette, Jordan" userId="a97257df-bf05-47de-ac29-a3e782b14c61" providerId="ADAL" clId="{2CFCC169-B369-49E5-8B42-9AB1A85FA507}"/>
    <pc:docChg chg="undo redo custSel addSld modSld">
      <pc:chgData name="Corsette, Jordan" userId="a97257df-bf05-47de-ac29-a3e782b14c61" providerId="ADAL" clId="{2CFCC169-B369-49E5-8B42-9AB1A85FA507}" dt="2024-08-27T15:56:44.570" v="3901" actId="478"/>
      <pc:docMkLst>
        <pc:docMk/>
      </pc:docMkLst>
      <pc:sldChg chg="addSp delSp modSp mod">
        <pc:chgData name="Corsette, Jordan" userId="a97257df-bf05-47de-ac29-a3e782b14c61" providerId="ADAL" clId="{2CFCC169-B369-49E5-8B42-9AB1A85FA507}" dt="2024-08-27T15:56:44.570" v="3901" actId="478"/>
        <pc:sldMkLst>
          <pc:docMk/>
          <pc:sldMk cId="200316298" sldId="256"/>
        </pc:sldMkLst>
        <pc:spChg chg="add del mod">
          <ac:chgData name="Corsette, Jordan" userId="a97257df-bf05-47de-ac29-a3e782b14c61" providerId="ADAL" clId="{2CFCC169-B369-49E5-8B42-9AB1A85FA507}" dt="2024-08-27T15:24:11.141" v="3898" actId="207"/>
          <ac:spMkLst>
            <pc:docMk/>
            <pc:sldMk cId="200316298" sldId="256"/>
            <ac:spMk id="2" creationId="{E740F4FD-5221-5AF5-E06D-3AFE4406FC5D}"/>
          </ac:spMkLst>
        </pc:spChg>
        <pc:spChg chg="add mod">
          <ac:chgData name="Corsette, Jordan" userId="a97257df-bf05-47de-ac29-a3e782b14c61" providerId="ADAL" clId="{2CFCC169-B369-49E5-8B42-9AB1A85FA507}" dt="2024-08-27T15:24:25.557" v="3899" actId="207"/>
          <ac:spMkLst>
            <pc:docMk/>
            <pc:sldMk cId="200316298" sldId="256"/>
            <ac:spMk id="3" creationId="{3987CDEA-2566-E8C7-BE85-F6280633E544}"/>
          </ac:spMkLst>
        </pc:spChg>
        <pc:spChg chg="mod">
          <ac:chgData name="Corsette, Jordan" userId="a97257df-bf05-47de-ac29-a3e782b14c61" providerId="ADAL" clId="{2CFCC169-B369-49E5-8B42-9AB1A85FA507}" dt="2024-08-27T14:26:48.500" v="2652" actId="1076"/>
          <ac:spMkLst>
            <pc:docMk/>
            <pc:sldMk cId="200316298" sldId="256"/>
            <ac:spMk id="4" creationId="{B382E913-A797-BF0F-2720-E7E00134CC83}"/>
          </ac:spMkLst>
        </pc:spChg>
        <pc:spChg chg="mod">
          <ac:chgData name="Corsette, Jordan" userId="a97257df-bf05-47de-ac29-a3e782b14c61" providerId="ADAL" clId="{2CFCC169-B369-49E5-8B42-9AB1A85FA507}" dt="2024-08-26T14:47:02.478" v="339" actId="20577"/>
          <ac:spMkLst>
            <pc:docMk/>
            <pc:sldMk cId="200316298" sldId="256"/>
            <ac:spMk id="5" creationId="{CF48D93E-B320-53F6-23C0-F147DA02D211}"/>
          </ac:spMkLst>
        </pc:spChg>
        <pc:spChg chg="mod ord">
          <ac:chgData name="Corsette, Jordan" userId="a97257df-bf05-47de-ac29-a3e782b14c61" providerId="ADAL" clId="{2CFCC169-B369-49E5-8B42-9AB1A85FA507}" dt="2024-08-27T14:47:30.296" v="3494" actId="20577"/>
          <ac:spMkLst>
            <pc:docMk/>
            <pc:sldMk cId="200316298" sldId="256"/>
            <ac:spMk id="6" creationId="{3CF2FC98-E50B-BFF8-0D52-7B86CA88E1C0}"/>
          </ac:spMkLst>
        </pc:spChg>
        <pc:spChg chg="mod">
          <ac:chgData name="Corsette, Jordan" userId="a97257df-bf05-47de-ac29-a3e782b14c61" providerId="ADAL" clId="{2CFCC169-B369-49E5-8B42-9AB1A85FA507}" dt="2024-08-27T14:54:30" v="3752" actId="20577"/>
          <ac:spMkLst>
            <pc:docMk/>
            <pc:sldMk cId="200316298" sldId="256"/>
            <ac:spMk id="7" creationId="{006896D9-FB05-1837-9DA8-FF95A325AE3A}"/>
          </ac:spMkLst>
        </pc:spChg>
        <pc:spChg chg="add mod">
          <ac:chgData name="Corsette, Jordan" userId="a97257df-bf05-47de-ac29-a3e782b14c61" providerId="ADAL" clId="{2CFCC169-B369-49E5-8B42-9AB1A85FA507}" dt="2024-08-27T15:03:14.303" v="3753" actId="1076"/>
          <ac:spMkLst>
            <pc:docMk/>
            <pc:sldMk cId="200316298" sldId="256"/>
            <ac:spMk id="8" creationId="{55198BFA-5937-E766-055B-EDA9E8A4F3D5}"/>
          </ac:spMkLst>
        </pc:spChg>
        <pc:spChg chg="add mod">
          <ac:chgData name="Corsette, Jordan" userId="a97257df-bf05-47de-ac29-a3e782b14c61" providerId="ADAL" clId="{2CFCC169-B369-49E5-8B42-9AB1A85FA507}" dt="2024-08-27T14:26:48.500" v="2652" actId="1076"/>
          <ac:spMkLst>
            <pc:docMk/>
            <pc:sldMk cId="200316298" sldId="256"/>
            <ac:spMk id="13" creationId="{16918969-D011-50BA-FE34-DF1686B8C3CB}"/>
          </ac:spMkLst>
        </pc:spChg>
        <pc:spChg chg="add del mod">
          <ac:chgData name="Corsette, Jordan" userId="a97257df-bf05-47de-ac29-a3e782b14c61" providerId="ADAL" clId="{2CFCC169-B369-49E5-8B42-9AB1A85FA507}" dt="2024-08-27T13:38:54.219" v="2503" actId="478"/>
          <ac:spMkLst>
            <pc:docMk/>
            <pc:sldMk cId="200316298" sldId="256"/>
            <ac:spMk id="17" creationId="{162E29CF-867B-812A-9DEF-2B72222E3628}"/>
          </ac:spMkLst>
        </pc:spChg>
        <pc:spChg chg="add del mod ord">
          <ac:chgData name="Corsette, Jordan" userId="a97257df-bf05-47de-ac29-a3e782b14c61" providerId="ADAL" clId="{2CFCC169-B369-49E5-8B42-9AB1A85FA507}" dt="2024-08-27T15:56:44.570" v="3901" actId="478"/>
          <ac:spMkLst>
            <pc:docMk/>
            <pc:sldMk cId="200316298" sldId="256"/>
            <ac:spMk id="19" creationId="{3DB02578-021D-63DD-58CD-E4E375D28481}"/>
          </ac:spMkLst>
        </pc:spChg>
        <pc:spChg chg="add mod">
          <ac:chgData name="Corsette, Jordan" userId="a97257df-bf05-47de-ac29-a3e782b14c61" providerId="ADAL" clId="{2CFCC169-B369-49E5-8B42-9AB1A85FA507}" dt="2024-08-27T15:04:49.603" v="3810" actId="1076"/>
          <ac:spMkLst>
            <pc:docMk/>
            <pc:sldMk cId="200316298" sldId="256"/>
            <ac:spMk id="25" creationId="{8719F67B-D88C-894B-55B5-7CF7B0CAAAA3}"/>
          </ac:spMkLst>
        </pc:spChg>
        <pc:spChg chg="add del mod">
          <ac:chgData name="Corsette, Jordan" userId="a97257df-bf05-47de-ac29-a3e782b14c61" providerId="ADAL" clId="{2CFCC169-B369-49E5-8B42-9AB1A85FA507}" dt="2024-08-27T15:07:40.751" v="3832" actId="478"/>
          <ac:spMkLst>
            <pc:docMk/>
            <pc:sldMk cId="200316298" sldId="256"/>
            <ac:spMk id="27" creationId="{12685E80-F107-FEE9-1DB4-A1804110CF63}"/>
          </ac:spMkLst>
        </pc:spChg>
        <pc:spChg chg="add del mod">
          <ac:chgData name="Corsette, Jordan" userId="a97257df-bf05-47de-ac29-a3e782b14c61" providerId="ADAL" clId="{2CFCC169-B369-49E5-8B42-9AB1A85FA507}" dt="2024-08-27T15:09:18.628" v="3854" actId="21"/>
          <ac:spMkLst>
            <pc:docMk/>
            <pc:sldMk cId="200316298" sldId="256"/>
            <ac:spMk id="28" creationId="{3008DC82-B337-C5E3-042B-D4B5E19A9F16}"/>
          </ac:spMkLst>
        </pc:spChg>
        <pc:grpChg chg="add mod">
          <ac:chgData name="Corsette, Jordan" userId="a97257df-bf05-47de-ac29-a3e782b14c61" providerId="ADAL" clId="{2CFCC169-B369-49E5-8B42-9AB1A85FA507}" dt="2024-08-27T14:26:48.500" v="2652" actId="1076"/>
          <ac:grpSpMkLst>
            <pc:docMk/>
            <pc:sldMk cId="200316298" sldId="256"/>
            <ac:grpSpMk id="15" creationId="{B2401F71-9BDE-02C3-9390-66C89A4C5174}"/>
          </ac:grpSpMkLst>
        </pc:grpChg>
        <pc:picChg chg="add mod ord modCrop">
          <ac:chgData name="Corsette, Jordan" userId="a97257df-bf05-47de-ac29-a3e782b14c61" providerId="ADAL" clId="{2CFCC169-B369-49E5-8B42-9AB1A85FA507}" dt="2024-08-27T13:20:53.050" v="2338" actId="164"/>
          <ac:picMkLst>
            <pc:docMk/>
            <pc:sldMk cId="200316298" sldId="256"/>
            <ac:picMk id="10" creationId="{6C69914E-1CF0-1A37-2FD4-ABCD7FC15CA8}"/>
          </ac:picMkLst>
        </pc:picChg>
        <pc:picChg chg="del mod">
          <ac:chgData name="Corsette, Jordan" userId="a97257df-bf05-47de-ac29-a3e782b14c61" providerId="ADAL" clId="{2CFCC169-B369-49E5-8B42-9AB1A85FA507}" dt="2024-08-27T14:13:43.745" v="2599" actId="478"/>
          <ac:picMkLst>
            <pc:docMk/>
            <pc:sldMk cId="200316298" sldId="256"/>
            <ac:picMk id="12" creationId="{C579C531-9253-931E-E97F-A6258245F79B}"/>
          </ac:picMkLst>
        </pc:picChg>
        <pc:picChg chg="mod">
          <ac:chgData name="Corsette, Jordan" userId="a97257df-bf05-47de-ac29-a3e782b14c61" providerId="ADAL" clId="{2CFCC169-B369-49E5-8B42-9AB1A85FA507}" dt="2024-08-27T15:09:55.937" v="3857" actId="1076"/>
          <ac:picMkLst>
            <pc:docMk/>
            <pc:sldMk cId="200316298" sldId="256"/>
            <ac:picMk id="14" creationId="{5258111D-3815-345F-AA5C-5F96D264CB1F}"/>
          </ac:picMkLst>
        </pc:picChg>
        <pc:picChg chg="del mod">
          <ac:chgData name="Corsette, Jordan" userId="a97257df-bf05-47de-ac29-a3e782b14c61" providerId="ADAL" clId="{2CFCC169-B369-49E5-8B42-9AB1A85FA507}" dt="2024-08-27T14:14:03.867" v="2601" actId="478"/>
          <ac:picMkLst>
            <pc:docMk/>
            <pc:sldMk cId="200316298" sldId="256"/>
            <ac:picMk id="16" creationId="{BBEE079F-8058-80A4-771C-CE39CCB52AA8}"/>
          </ac:picMkLst>
        </pc:picChg>
        <pc:picChg chg="mod">
          <ac:chgData name="Corsette, Jordan" userId="a97257df-bf05-47de-ac29-a3e782b14c61" providerId="ADAL" clId="{2CFCC169-B369-49E5-8B42-9AB1A85FA507}" dt="2024-08-27T15:10:31.174" v="3859" actId="1076"/>
          <ac:picMkLst>
            <pc:docMk/>
            <pc:sldMk cId="200316298" sldId="256"/>
            <ac:picMk id="18" creationId="{30A2FFBE-2498-4943-AFDC-CA9E65D1FCAE}"/>
          </ac:picMkLst>
        </pc:picChg>
        <pc:picChg chg="del mod">
          <ac:chgData name="Corsette, Jordan" userId="a97257df-bf05-47de-ac29-a3e782b14c61" providerId="ADAL" clId="{2CFCC169-B369-49E5-8B42-9AB1A85FA507}" dt="2024-08-27T14:14:00.574" v="2600" actId="478"/>
          <ac:picMkLst>
            <pc:docMk/>
            <pc:sldMk cId="200316298" sldId="256"/>
            <ac:picMk id="20" creationId="{F3A5F3D5-DB5D-09C9-0878-215458C4D963}"/>
          </ac:picMkLst>
        </pc:picChg>
        <pc:picChg chg="mod">
          <ac:chgData name="Corsette, Jordan" userId="a97257df-bf05-47de-ac29-a3e782b14c61" providerId="ADAL" clId="{2CFCC169-B369-49E5-8B42-9AB1A85FA507}" dt="2024-08-27T13:55:27.626" v="2589" actId="1076"/>
          <ac:picMkLst>
            <pc:docMk/>
            <pc:sldMk cId="200316298" sldId="256"/>
            <ac:picMk id="22" creationId="{79672D2A-C1A6-74EF-3718-29DD8BEA8E28}"/>
          </ac:picMkLst>
        </pc:picChg>
        <pc:picChg chg="add mod modCrop">
          <ac:chgData name="Corsette, Jordan" userId="a97257df-bf05-47de-ac29-a3e782b14c61" providerId="ADAL" clId="{2CFCC169-B369-49E5-8B42-9AB1A85FA507}" dt="2024-08-27T15:09:53.580" v="3856" actId="1076"/>
          <ac:picMkLst>
            <pc:docMk/>
            <pc:sldMk cId="200316298" sldId="256"/>
            <ac:picMk id="23" creationId="{EA10E526-EF5C-C8CF-3220-4B1087424444}"/>
          </ac:picMkLst>
        </pc:picChg>
        <pc:picChg chg="mod">
          <ac:chgData name="Corsette, Jordan" userId="a97257df-bf05-47de-ac29-a3e782b14c61" providerId="ADAL" clId="{2CFCC169-B369-49E5-8B42-9AB1A85FA507}" dt="2024-08-27T13:55:27.626" v="2589" actId="1076"/>
          <ac:picMkLst>
            <pc:docMk/>
            <pc:sldMk cId="200316298" sldId="256"/>
            <ac:picMk id="24" creationId="{C96925FA-CB51-FFC2-32EA-3DF2359564BC}"/>
          </ac:picMkLst>
        </pc:picChg>
        <pc:picChg chg="mod">
          <ac:chgData name="Corsette, Jordan" userId="a97257df-bf05-47de-ac29-a3e782b14c61" providerId="ADAL" clId="{2CFCC169-B369-49E5-8B42-9AB1A85FA507}" dt="2024-08-27T14:26:48.500" v="2652" actId="1076"/>
          <ac:picMkLst>
            <pc:docMk/>
            <pc:sldMk cId="200316298" sldId="256"/>
            <ac:picMk id="26" creationId="{45E5DBE2-1B4C-BCE1-DBA1-557EAF637178}"/>
          </ac:picMkLst>
        </pc:picChg>
        <pc:picChg chg="mod">
          <ac:chgData name="Corsette, Jordan" userId="a97257df-bf05-47de-ac29-a3e782b14c61" providerId="ADAL" clId="{2CFCC169-B369-49E5-8B42-9AB1A85FA507}" dt="2024-08-27T15:56:27.934" v="3900" actId="14100"/>
          <ac:picMkLst>
            <pc:docMk/>
            <pc:sldMk cId="200316298" sldId="256"/>
            <ac:picMk id="1026" creationId="{94F6D78E-CE1B-04A7-A832-A091E4FDE605}"/>
          </ac:picMkLst>
        </pc:picChg>
      </pc:sldChg>
      <pc:sldChg chg="addSp delSp modSp new mod">
        <pc:chgData name="Corsette, Jordan" userId="a97257df-bf05-47de-ac29-a3e782b14c61" providerId="ADAL" clId="{2CFCC169-B369-49E5-8B42-9AB1A85FA507}" dt="2024-08-27T15:09:20.764" v="3855"/>
        <pc:sldMkLst>
          <pc:docMk/>
          <pc:sldMk cId="1900229565" sldId="257"/>
        </pc:sldMkLst>
        <pc:spChg chg="del">
          <ac:chgData name="Corsette, Jordan" userId="a97257df-bf05-47de-ac29-a3e782b14c61" providerId="ADAL" clId="{2CFCC169-B369-49E5-8B42-9AB1A85FA507}" dt="2024-08-27T15:09:15.007" v="3853" actId="478"/>
          <ac:spMkLst>
            <pc:docMk/>
            <pc:sldMk cId="1900229565" sldId="257"/>
            <ac:spMk id="2" creationId="{931DE3E8-1D35-0D19-3762-A36FB5DF3C89}"/>
          </ac:spMkLst>
        </pc:spChg>
        <pc:spChg chg="del">
          <ac:chgData name="Corsette, Jordan" userId="a97257df-bf05-47de-ac29-a3e782b14c61" providerId="ADAL" clId="{2CFCC169-B369-49E5-8B42-9AB1A85FA507}" dt="2024-08-27T15:09:15.007" v="3853" actId="478"/>
          <ac:spMkLst>
            <pc:docMk/>
            <pc:sldMk cId="1900229565" sldId="257"/>
            <ac:spMk id="3" creationId="{CDD6DA8F-8B26-DEFE-6D84-8890263F2C68}"/>
          </ac:spMkLst>
        </pc:spChg>
        <pc:spChg chg="add mod">
          <ac:chgData name="Corsette, Jordan" userId="a97257df-bf05-47de-ac29-a3e782b14c61" providerId="ADAL" clId="{2CFCC169-B369-49E5-8B42-9AB1A85FA507}" dt="2024-08-27T15:09:20.764" v="3855"/>
          <ac:spMkLst>
            <pc:docMk/>
            <pc:sldMk cId="1900229565" sldId="257"/>
            <ac:spMk id="28" creationId="{3008DC82-B337-C5E3-042B-D4B5E19A9F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F86594-84B9-4886-8F96-79A38D64B657}" type="datetimeFigureOut">
              <a:rPr lang="en-US" smtClean="0"/>
              <a:t>8/28/2024</a:t>
            </a:fld>
            <a:endParaRPr lang="en-US"/>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2DCC2-1B79-4EE7-A6D0-E7021DA8957E}" type="slidenum">
              <a:rPr lang="en-US" smtClean="0"/>
              <a:t>‹#›</a:t>
            </a:fld>
            <a:endParaRPr lang="en-US"/>
          </a:p>
        </p:txBody>
      </p:sp>
    </p:spTree>
    <p:extLst>
      <p:ext uri="{BB962C8B-B14F-4D97-AF65-F5344CB8AC3E}">
        <p14:creationId xmlns:p14="http://schemas.microsoft.com/office/powerpoint/2010/main" val="1159266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E2DCC2-1B79-4EE7-A6D0-E7021DA8957E}" type="slidenum">
              <a:rPr lang="en-US" smtClean="0"/>
              <a:t>1</a:t>
            </a:fld>
            <a:endParaRPr lang="en-US"/>
          </a:p>
        </p:txBody>
      </p:sp>
    </p:spTree>
    <p:extLst>
      <p:ext uri="{BB962C8B-B14F-4D97-AF65-F5344CB8AC3E}">
        <p14:creationId xmlns:p14="http://schemas.microsoft.com/office/powerpoint/2010/main" val="89942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987B54-24CF-4632-8BCC-8B7261C48F61}"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438252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87B54-24CF-4632-8BCC-8B7261C48F61}"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176181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tint val="82000"/>
                  </a:schemeClr>
                </a:solidFill>
              </a:defRPr>
            </a:lvl1pPr>
            <a:lvl2pPr marL="1920240" indent="0">
              <a:buNone/>
              <a:defRPr sz="8400">
                <a:solidFill>
                  <a:schemeClr val="tx1">
                    <a:tint val="82000"/>
                  </a:schemeClr>
                </a:solidFill>
              </a:defRPr>
            </a:lvl2pPr>
            <a:lvl3pPr marL="3840480" indent="0">
              <a:buNone/>
              <a:defRPr sz="7560">
                <a:solidFill>
                  <a:schemeClr val="tx1">
                    <a:tint val="82000"/>
                  </a:schemeClr>
                </a:solidFill>
              </a:defRPr>
            </a:lvl3pPr>
            <a:lvl4pPr marL="5760720" indent="0">
              <a:buNone/>
              <a:defRPr sz="6720">
                <a:solidFill>
                  <a:schemeClr val="tx1">
                    <a:tint val="82000"/>
                  </a:schemeClr>
                </a:solidFill>
              </a:defRPr>
            </a:lvl4pPr>
            <a:lvl5pPr marL="7680960" indent="0">
              <a:buNone/>
              <a:defRPr sz="6720">
                <a:solidFill>
                  <a:schemeClr val="tx1">
                    <a:tint val="82000"/>
                  </a:schemeClr>
                </a:solidFill>
              </a:defRPr>
            </a:lvl5pPr>
            <a:lvl6pPr marL="9601200" indent="0">
              <a:buNone/>
              <a:defRPr sz="6720">
                <a:solidFill>
                  <a:schemeClr val="tx1">
                    <a:tint val="82000"/>
                  </a:schemeClr>
                </a:solidFill>
              </a:defRPr>
            </a:lvl6pPr>
            <a:lvl7pPr marL="11521440" indent="0">
              <a:buNone/>
              <a:defRPr sz="6720">
                <a:solidFill>
                  <a:schemeClr val="tx1">
                    <a:tint val="82000"/>
                  </a:schemeClr>
                </a:solidFill>
              </a:defRPr>
            </a:lvl7pPr>
            <a:lvl8pPr marL="13441680" indent="0">
              <a:buNone/>
              <a:defRPr sz="6720">
                <a:solidFill>
                  <a:schemeClr val="tx1">
                    <a:tint val="82000"/>
                  </a:schemeClr>
                </a:solidFill>
              </a:defRPr>
            </a:lvl8pPr>
            <a:lvl9pPr marL="15361920" indent="0">
              <a:buNone/>
              <a:defRPr sz="672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987B54-24CF-4632-8BCC-8B7261C48F61}"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178591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987B54-24CF-4632-8BCC-8B7261C48F61}"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2811796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987B54-24CF-4632-8BCC-8B7261C48F61}"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254735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987B54-24CF-4632-8BCC-8B7261C48F61}"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6148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87B54-24CF-4632-8BCC-8B7261C48F61}"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957235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8E987B54-24CF-4632-8BCC-8B7261C48F61}"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3532613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8E987B54-24CF-4632-8BCC-8B7261C48F61}"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1959452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87B54-24CF-4632-8BCC-8B7261C48F61}"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2737987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87B54-24CF-4632-8BCC-8B7261C48F61}"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48765-9D3C-4F9E-835D-8B6F8246E2E3}" type="slidenum">
              <a:rPr lang="en-US" smtClean="0"/>
              <a:t>‹#›</a:t>
            </a:fld>
            <a:endParaRPr lang="en-US"/>
          </a:p>
        </p:txBody>
      </p:sp>
    </p:spTree>
    <p:extLst>
      <p:ext uri="{BB962C8B-B14F-4D97-AF65-F5344CB8AC3E}">
        <p14:creationId xmlns:p14="http://schemas.microsoft.com/office/powerpoint/2010/main" val="300063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82000"/>
                  </a:schemeClr>
                </a:solidFill>
              </a:defRPr>
            </a:lvl1pPr>
          </a:lstStyle>
          <a:p>
            <a:fld id="{8E987B54-24CF-4632-8BCC-8B7261C48F61}" type="datetimeFigureOut">
              <a:rPr lang="en-US" smtClean="0"/>
              <a:t>8/28/2024</a:t>
            </a:fld>
            <a:endParaRPr lang="en-US"/>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82000"/>
                  </a:schemeClr>
                </a:solidFill>
              </a:defRPr>
            </a:lvl1pPr>
          </a:lstStyle>
          <a:p>
            <a:fld id="{DF648765-9D3C-4F9E-835D-8B6F8246E2E3}" type="slidenum">
              <a:rPr lang="en-US" smtClean="0"/>
              <a:t>‹#›</a:t>
            </a:fld>
            <a:endParaRPr lang="en-US"/>
          </a:p>
        </p:txBody>
      </p:sp>
    </p:spTree>
    <p:extLst>
      <p:ext uri="{BB962C8B-B14F-4D97-AF65-F5344CB8AC3E}">
        <p14:creationId xmlns:p14="http://schemas.microsoft.com/office/powerpoint/2010/main" val="2605182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png"/><Relationship Id="rId3" Type="http://schemas.openxmlformats.org/officeDocument/2006/relationships/hyperlink" Target="http://hdl.handle.net/20.500.12648/1839" TargetMode="External"/><Relationship Id="rId7" Type="http://schemas.openxmlformats.org/officeDocument/2006/relationships/image" Target="../media/image4.jpe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jpeg"/><Relationship Id="rId11" Type="http://schemas.openxmlformats.org/officeDocument/2006/relationships/image" Target="../media/image8.png"/><Relationship Id="rId5" Type="http://schemas.openxmlformats.org/officeDocument/2006/relationships/image" Target="../media/image2.jpeg"/><Relationship Id="rId15" Type="http://schemas.openxmlformats.org/officeDocument/2006/relationships/image" Target="../media/image12.png"/><Relationship Id="rId10" Type="http://schemas.openxmlformats.org/officeDocument/2006/relationships/image" Target="../media/image7.jpeg"/><Relationship Id="rId4" Type="http://schemas.openxmlformats.org/officeDocument/2006/relationships/image" Target="../media/image1.jpeg"/><Relationship Id="rId9" Type="http://schemas.openxmlformats.org/officeDocument/2006/relationships/image" Target="../media/image6.jpe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 name="Rectangle 1076">
            <a:extLst>
              <a:ext uri="{FF2B5EF4-FFF2-40B4-BE49-F238E27FC236}">
                <a16:creationId xmlns:a16="http://schemas.microsoft.com/office/drawing/2014/main" id="{4FA8956F-3C57-293C-510F-5C30463EF9D0}"/>
              </a:ext>
            </a:extLst>
          </p:cNvPr>
          <p:cNvSpPr/>
          <p:nvPr/>
        </p:nvSpPr>
        <p:spPr>
          <a:xfrm>
            <a:off x="10526038" y="16531955"/>
            <a:ext cx="8136933" cy="7714637"/>
          </a:xfrm>
          <a:prstGeom prst="rect">
            <a:avLst/>
          </a:prstGeom>
          <a:noFill/>
          <a:ln w="5715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BC7E4043-9367-0348-C1B5-8A26205A6747}"/>
              </a:ext>
            </a:extLst>
          </p:cNvPr>
          <p:cNvSpPr txBox="1"/>
          <p:nvPr/>
        </p:nvSpPr>
        <p:spPr>
          <a:xfrm>
            <a:off x="384107" y="12413618"/>
            <a:ext cx="10063881" cy="7602081"/>
          </a:xfrm>
          <a:prstGeom prst="rect">
            <a:avLst/>
          </a:prstGeom>
          <a:noFill/>
        </p:spPr>
        <p:txBody>
          <a:bodyPr wrap="square" rtlCol="0">
            <a:spAutoFit/>
          </a:bodyPr>
          <a:lstStyle/>
          <a:p>
            <a:r>
              <a:rPr lang="en-US" sz="3600" dirty="0"/>
              <a:t>Our Process:</a:t>
            </a:r>
          </a:p>
          <a:p>
            <a:endParaRPr lang="en-US" sz="2800" dirty="0"/>
          </a:p>
          <a:p>
            <a:r>
              <a:rPr lang="en-US" sz="3200" dirty="0"/>
              <a:t>Invasive Mussels of Otsego Lake:</a:t>
            </a:r>
          </a:p>
          <a:p>
            <a:endParaRPr lang="en-US" sz="2800" dirty="0"/>
          </a:p>
          <a:p>
            <a:r>
              <a:rPr lang="en-US" sz="2800" dirty="0"/>
              <a:t>A project started in 2021 by SUNY Oneonta undergraduates: </a:t>
            </a:r>
            <a:r>
              <a:rPr lang="it-IT" sz="2800" dirty="0"/>
              <a:t>Riley Smith, Sierra Stickney, Kari Minissale</a:t>
            </a:r>
            <a:r>
              <a:rPr lang="en-US" sz="2800" dirty="0"/>
              <a:t>, mussel collectors were created then deployed at several depths near the shore, twice in 2021 and again in 2022.</a:t>
            </a:r>
          </a:p>
          <a:p>
            <a:endParaRPr lang="en-US" sz="2800" dirty="0"/>
          </a:p>
          <a:p>
            <a:r>
              <a:rPr lang="en-US" sz="2800" dirty="0"/>
              <a:t>Over 8000 mussels have been collected, identified, sized, and aged by their annual ring formation.  This project uses the most recent collection from 2022.</a:t>
            </a:r>
          </a:p>
          <a:p>
            <a:endParaRPr lang="en-US" sz="2800" dirty="0"/>
          </a:p>
          <a:p>
            <a:r>
              <a:rPr lang="en-US" sz="2800" dirty="0"/>
              <a:t>Because of the difficulty of finding the annual rings on some mussels, we took a sample from the 70-foot collection depth to be bisected with the support of Brian </a:t>
            </a:r>
            <a:r>
              <a:rPr lang="en-US" sz="2800" dirty="0" err="1"/>
              <a:t>Hefferon</a:t>
            </a:r>
            <a:r>
              <a:rPr lang="en-US" sz="2800" dirty="0"/>
              <a:t> at SUNY Cobleskill (process illustrated right).</a:t>
            </a:r>
          </a:p>
        </p:txBody>
      </p:sp>
      <p:sp>
        <p:nvSpPr>
          <p:cNvPr id="5" name="Rectangle 4">
            <a:extLst>
              <a:ext uri="{FF2B5EF4-FFF2-40B4-BE49-F238E27FC236}">
                <a16:creationId xmlns:a16="http://schemas.microsoft.com/office/drawing/2014/main" id="{70D51929-6E7C-3C1F-A80D-EB17667C6A04}"/>
              </a:ext>
            </a:extLst>
          </p:cNvPr>
          <p:cNvSpPr/>
          <p:nvPr/>
        </p:nvSpPr>
        <p:spPr>
          <a:xfrm>
            <a:off x="0" y="0"/>
            <a:ext cx="38404800" cy="2781300"/>
          </a:xfrm>
          <a:prstGeom prst="rect">
            <a:avLst/>
          </a:prstGeom>
          <a:gradFill>
            <a:gsLst>
              <a:gs pos="100000">
                <a:srgbClr val="8BC8FF"/>
              </a:gs>
              <a:gs pos="0">
                <a:srgbClr val="9FCFFB"/>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sp>
        <p:nvSpPr>
          <p:cNvPr id="26" name="TextBox 25">
            <a:extLst>
              <a:ext uri="{FF2B5EF4-FFF2-40B4-BE49-F238E27FC236}">
                <a16:creationId xmlns:a16="http://schemas.microsoft.com/office/drawing/2014/main" id="{01F95986-F851-0E46-E984-C2AFEF19C7FF}"/>
              </a:ext>
            </a:extLst>
          </p:cNvPr>
          <p:cNvSpPr txBox="1"/>
          <p:nvPr/>
        </p:nvSpPr>
        <p:spPr>
          <a:xfrm>
            <a:off x="384107" y="3037412"/>
            <a:ext cx="6407231" cy="6678751"/>
          </a:xfrm>
          <a:prstGeom prst="rect">
            <a:avLst/>
          </a:prstGeom>
          <a:noFill/>
        </p:spPr>
        <p:txBody>
          <a:bodyPr wrap="square" rtlCol="0">
            <a:spAutoFit/>
          </a:bodyPr>
          <a:lstStyle/>
          <a:p>
            <a:r>
              <a:rPr lang="en-US" sz="3600" dirty="0"/>
              <a:t>About the Lake:</a:t>
            </a:r>
          </a:p>
          <a:p>
            <a:endParaRPr lang="en-US" sz="2800" dirty="0"/>
          </a:p>
          <a:p>
            <a:r>
              <a:rPr lang="en-US" sz="2800" dirty="0"/>
              <a:t>Otsego Lake has been a key focus for study because of its relatively recent colonization by two invasive mussel species.  Quagga and Zebra mussels have been found growing in many lakes outside eastern Europe where they originate, and their presence significantly alters the food web of locations they invade.</a:t>
            </a:r>
          </a:p>
          <a:p>
            <a:endParaRPr lang="en-US" sz="2800" dirty="0"/>
          </a:p>
          <a:p>
            <a:r>
              <a:rPr lang="en-US" sz="2800" dirty="0"/>
              <a:t>Otsego Lake has also been experiencing decreasing ice cover across the winters, which also alters the lake’s ecosystem.</a:t>
            </a:r>
          </a:p>
        </p:txBody>
      </p:sp>
      <p:grpSp>
        <p:nvGrpSpPr>
          <p:cNvPr id="29" name="Group 28">
            <a:extLst>
              <a:ext uri="{FF2B5EF4-FFF2-40B4-BE49-F238E27FC236}">
                <a16:creationId xmlns:a16="http://schemas.microsoft.com/office/drawing/2014/main" id="{3EF8EE35-E0DB-D6EE-A4F3-BDAE506BB87E}"/>
              </a:ext>
            </a:extLst>
          </p:cNvPr>
          <p:cNvGrpSpPr/>
          <p:nvPr/>
        </p:nvGrpSpPr>
        <p:grpSpPr>
          <a:xfrm>
            <a:off x="6821921" y="7381792"/>
            <a:ext cx="4933551" cy="4962673"/>
            <a:chOff x="6641221" y="10952500"/>
            <a:chExt cx="6301973" cy="6339171"/>
          </a:xfrm>
        </p:grpSpPr>
        <p:sp>
          <p:nvSpPr>
            <p:cNvPr id="12" name="TextBox 11">
              <a:extLst>
                <a:ext uri="{FF2B5EF4-FFF2-40B4-BE49-F238E27FC236}">
                  <a16:creationId xmlns:a16="http://schemas.microsoft.com/office/drawing/2014/main" id="{22DD8122-6F36-1045-BF53-30E6FE8C8E29}"/>
                </a:ext>
              </a:extLst>
            </p:cNvPr>
            <p:cNvSpPr txBox="1"/>
            <p:nvPr/>
          </p:nvSpPr>
          <p:spPr>
            <a:xfrm>
              <a:off x="6641221" y="15286634"/>
              <a:ext cx="6301973" cy="2005037"/>
            </a:xfrm>
            <a:prstGeom prst="rect">
              <a:avLst/>
            </a:prstGeom>
            <a:noFill/>
          </p:spPr>
          <p:txBody>
            <a:bodyPr wrap="square" rtlCol="0">
              <a:spAutoFit/>
            </a:bodyPr>
            <a:lstStyle/>
            <a:p>
              <a:r>
                <a:rPr lang="en-US" sz="1600" b="0" i="0" dirty="0">
                  <a:effectLst/>
                </a:rPr>
                <a:t>Mussel Collection Devices |</a:t>
              </a:r>
            </a:p>
            <a:p>
              <a:r>
                <a:rPr lang="en-US" sz="1600" b="0" i="0" dirty="0">
                  <a:effectLst/>
                </a:rPr>
                <a:t>Stickney S, Yokota, Kiyoko. 2021. Assessment of Invasive Quagga Mussel Populations and Forced Circulation Devices on Lake Water Temperature in Otsego Lake, NY. SUNY Open Access Repository. </a:t>
              </a:r>
              <a:r>
                <a:rPr lang="en-US" sz="1600" b="0" i="0" u="sng" dirty="0">
                  <a:effectLst/>
                  <a:hlinkClick r:id="rId3">
                    <a:extLst>
                      <a:ext uri="{A12FA001-AC4F-418D-AE19-62706E023703}">
                        <ahyp:hlinkClr xmlns:ahyp="http://schemas.microsoft.com/office/drawing/2018/hyperlinkcolor" val="tx"/>
                      </a:ext>
                    </a:extLst>
                  </a:hlinkClick>
                </a:rPr>
                <a:t>http://hdl.handle.net/20.500.12648/1839</a:t>
              </a:r>
              <a:r>
                <a:rPr lang="en-US" sz="1600" b="0" i="0" dirty="0">
                  <a:effectLst/>
                </a:rPr>
                <a:t>.</a:t>
              </a:r>
              <a:endParaRPr lang="en-US" sz="1600" dirty="0"/>
            </a:p>
          </p:txBody>
        </p:sp>
        <p:pic>
          <p:nvPicPr>
            <p:cNvPr id="1026" name="Picture 2">
              <a:extLst>
                <a:ext uri="{FF2B5EF4-FFF2-40B4-BE49-F238E27FC236}">
                  <a16:creationId xmlns:a16="http://schemas.microsoft.com/office/drawing/2014/main" id="{79FA40B1-990C-F9AF-AB64-CA896A000A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979" t="20351" r="15084" b="17789"/>
            <a:stretch/>
          </p:blipFill>
          <p:spPr bwMode="auto">
            <a:xfrm rot="5400000">
              <a:off x="7526389" y="10067333"/>
              <a:ext cx="4332812" cy="61031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66" name="Group 1065">
            <a:extLst>
              <a:ext uri="{FF2B5EF4-FFF2-40B4-BE49-F238E27FC236}">
                <a16:creationId xmlns:a16="http://schemas.microsoft.com/office/drawing/2014/main" id="{4F2AB919-838C-78F3-EE28-2C28355F8E8B}"/>
              </a:ext>
            </a:extLst>
          </p:cNvPr>
          <p:cNvGrpSpPr/>
          <p:nvPr/>
        </p:nvGrpSpPr>
        <p:grpSpPr>
          <a:xfrm>
            <a:off x="11207891" y="7380964"/>
            <a:ext cx="7571175" cy="8036624"/>
            <a:chOff x="8929812" y="7255378"/>
            <a:chExt cx="7571175" cy="8036624"/>
          </a:xfrm>
        </p:grpSpPr>
        <p:grpSp>
          <p:nvGrpSpPr>
            <p:cNvPr id="25" name="Group 24">
              <a:extLst>
                <a:ext uri="{FF2B5EF4-FFF2-40B4-BE49-F238E27FC236}">
                  <a16:creationId xmlns:a16="http://schemas.microsoft.com/office/drawing/2014/main" id="{071D682C-9062-846E-5048-9B32E90CBD2E}"/>
                </a:ext>
              </a:extLst>
            </p:cNvPr>
            <p:cNvGrpSpPr/>
            <p:nvPr/>
          </p:nvGrpSpPr>
          <p:grpSpPr>
            <a:xfrm>
              <a:off x="9610512" y="7255378"/>
              <a:ext cx="6629079" cy="6254325"/>
              <a:chOff x="1511837" y="4746688"/>
              <a:chExt cx="8870562" cy="9019815"/>
            </a:xfrm>
          </p:grpSpPr>
          <p:grpSp>
            <p:nvGrpSpPr>
              <p:cNvPr id="14" name="Group 13">
                <a:extLst>
                  <a:ext uri="{FF2B5EF4-FFF2-40B4-BE49-F238E27FC236}">
                    <a16:creationId xmlns:a16="http://schemas.microsoft.com/office/drawing/2014/main" id="{C2A26D13-B0CD-8E5A-DEB6-3A24F2D10FEE}"/>
                  </a:ext>
                </a:extLst>
              </p:cNvPr>
              <p:cNvGrpSpPr/>
              <p:nvPr/>
            </p:nvGrpSpPr>
            <p:grpSpPr>
              <a:xfrm>
                <a:off x="1540404" y="4746688"/>
                <a:ext cx="8841995" cy="9019815"/>
                <a:chOff x="1642840" y="10705117"/>
                <a:chExt cx="9728208" cy="8980534"/>
              </a:xfrm>
            </p:grpSpPr>
            <p:pic>
              <p:nvPicPr>
                <p:cNvPr id="15" name="Picture 14" descr="Zebra and Quagga mussels sorted into two locations with a Sharpie for reference">
                  <a:extLst>
                    <a:ext uri="{FF2B5EF4-FFF2-40B4-BE49-F238E27FC236}">
                      <a16:creationId xmlns:a16="http://schemas.microsoft.com/office/drawing/2014/main" id="{CA7CBA1A-871C-892F-7029-0AEDF7A9CED8}"/>
                    </a:ext>
                  </a:extLst>
                </p:cNvPr>
                <p:cNvPicPr>
                  <a:picLocks noChangeAspect="1"/>
                </p:cNvPicPr>
                <p:nvPr/>
              </p:nvPicPr>
              <p:blipFill rotWithShape="1">
                <a:blip r:embed="rId5">
                  <a:extLst>
                    <a:ext uri="{28A0092B-C50C-407E-A947-70E740481C1C}">
                      <a14:useLocalDpi xmlns:a14="http://schemas.microsoft.com/office/drawing/2010/main" val="0"/>
                    </a:ext>
                  </a:extLst>
                </a:blip>
                <a:srcRect l="6184" t="19756" r="2332" b="15416"/>
                <a:stretch/>
              </p:blipFill>
              <p:spPr>
                <a:xfrm>
                  <a:off x="1642840" y="10705117"/>
                  <a:ext cx="9728208" cy="3799771"/>
                </a:xfrm>
                <a:prstGeom prst="rect">
                  <a:avLst/>
                </a:prstGeom>
              </p:spPr>
            </p:pic>
            <p:sp>
              <p:nvSpPr>
                <p:cNvPr id="16" name="TextBox 15">
                  <a:extLst>
                    <a:ext uri="{FF2B5EF4-FFF2-40B4-BE49-F238E27FC236}">
                      <a16:creationId xmlns:a16="http://schemas.microsoft.com/office/drawing/2014/main" id="{88F36D28-86B0-1061-977F-FF9ED62A648A}"/>
                    </a:ext>
                  </a:extLst>
                </p:cNvPr>
                <p:cNvSpPr txBox="1"/>
                <p:nvPr/>
              </p:nvSpPr>
              <p:spPr>
                <a:xfrm>
                  <a:off x="1642840" y="15487280"/>
                  <a:ext cx="4017191" cy="4198371"/>
                </a:xfrm>
                <a:prstGeom prst="rect">
                  <a:avLst/>
                </a:prstGeom>
                <a:noFill/>
              </p:spPr>
              <p:txBody>
                <a:bodyPr wrap="square" rtlCol="0">
                  <a:spAutoFit/>
                </a:bodyPr>
                <a:lstStyle/>
                <a:p>
                  <a:pPr algn="ctr"/>
                  <a:r>
                    <a:rPr lang="en-US" sz="3600" b="1" dirty="0"/>
                    <a:t>Zebra Mussels </a:t>
                  </a:r>
                  <a:r>
                    <a:rPr lang="en-US" sz="2800" dirty="0"/>
                    <a:t>(Dreissena polymorpha) found in Otsego Lake 2007.</a:t>
                  </a:r>
                </a:p>
              </p:txBody>
            </p:sp>
            <p:sp>
              <p:nvSpPr>
                <p:cNvPr id="17" name="TextBox 16">
                  <a:extLst>
                    <a:ext uri="{FF2B5EF4-FFF2-40B4-BE49-F238E27FC236}">
                      <a16:creationId xmlns:a16="http://schemas.microsoft.com/office/drawing/2014/main" id="{65C0F27D-4B3D-6A00-1F23-E79C492C3E80}"/>
                    </a:ext>
                  </a:extLst>
                </p:cNvPr>
                <p:cNvSpPr txBox="1"/>
                <p:nvPr/>
              </p:nvSpPr>
              <p:spPr>
                <a:xfrm>
                  <a:off x="7353854" y="15487280"/>
                  <a:ext cx="4017194" cy="4198370"/>
                </a:xfrm>
                <a:prstGeom prst="rect">
                  <a:avLst/>
                </a:prstGeom>
                <a:noFill/>
              </p:spPr>
              <p:txBody>
                <a:bodyPr wrap="square" rtlCol="0">
                  <a:spAutoFit/>
                </a:bodyPr>
                <a:lstStyle/>
                <a:p>
                  <a:pPr algn="ctr"/>
                  <a:r>
                    <a:rPr lang="en-US" sz="3600" b="1" dirty="0"/>
                    <a:t>Quagga Mussels </a:t>
                  </a:r>
                  <a:r>
                    <a:rPr lang="en-US" sz="2800" dirty="0"/>
                    <a:t>(Dreissena </a:t>
                  </a:r>
                  <a:r>
                    <a:rPr lang="en-US" sz="2800" dirty="0" err="1"/>
                    <a:t>bugensis</a:t>
                  </a:r>
                  <a:r>
                    <a:rPr lang="en-US" sz="2800" dirty="0"/>
                    <a:t>) found in Otsego Lake 2020.</a:t>
                  </a:r>
                </a:p>
              </p:txBody>
            </p:sp>
          </p:grpSp>
          <p:sp>
            <p:nvSpPr>
              <p:cNvPr id="24" name="TextBox 23">
                <a:extLst>
                  <a:ext uri="{FF2B5EF4-FFF2-40B4-BE49-F238E27FC236}">
                    <a16:creationId xmlns:a16="http://schemas.microsoft.com/office/drawing/2014/main" id="{C7D538CA-B032-7D83-F508-014437653640}"/>
                  </a:ext>
                </a:extLst>
              </p:cNvPr>
              <p:cNvSpPr txBox="1"/>
              <p:nvPr/>
            </p:nvSpPr>
            <p:spPr>
              <a:xfrm>
                <a:off x="1511837" y="8516652"/>
                <a:ext cx="8841993" cy="1020893"/>
              </a:xfrm>
              <a:prstGeom prst="rect">
                <a:avLst/>
              </a:prstGeom>
              <a:noFill/>
            </p:spPr>
            <p:txBody>
              <a:bodyPr wrap="square" rtlCol="0">
                <a:spAutoFit/>
              </a:bodyPr>
              <a:lstStyle/>
              <a:p>
                <a:r>
                  <a:rPr lang="en-US" sz="2000" dirty="0"/>
                  <a:t>2 half-shells from Zebra Mussels (left), and 3 intact Quagga Mussels (right)  and 1 bisected shell</a:t>
                </a:r>
              </a:p>
            </p:txBody>
          </p:sp>
        </p:grpSp>
        <p:sp>
          <p:nvSpPr>
            <p:cNvPr id="37" name="TextBox 36">
              <a:extLst>
                <a:ext uri="{FF2B5EF4-FFF2-40B4-BE49-F238E27FC236}">
                  <a16:creationId xmlns:a16="http://schemas.microsoft.com/office/drawing/2014/main" id="{56BA2E93-3C52-E0CC-3C7B-2BFDB54C0EAF}"/>
                </a:ext>
              </a:extLst>
            </p:cNvPr>
            <p:cNvSpPr txBox="1"/>
            <p:nvPr/>
          </p:nvSpPr>
          <p:spPr>
            <a:xfrm>
              <a:off x="8929812" y="13476120"/>
              <a:ext cx="7571175" cy="1815882"/>
            </a:xfrm>
            <a:prstGeom prst="rect">
              <a:avLst/>
            </a:prstGeom>
            <a:noFill/>
          </p:spPr>
          <p:txBody>
            <a:bodyPr wrap="square">
              <a:spAutoFit/>
            </a:bodyPr>
            <a:lstStyle/>
            <a:p>
              <a:r>
                <a:rPr lang="en-US" sz="2800" dirty="0"/>
                <a:t>Based on measured ages of mussel samples, the Quagga species could have been introduced as early as 2017.  Quagga is currently the dominant mussel species in Otsego Lake.</a:t>
              </a:r>
            </a:p>
          </p:txBody>
        </p:sp>
      </p:grpSp>
      <p:grpSp>
        <p:nvGrpSpPr>
          <p:cNvPr id="1058" name="Group 1057">
            <a:extLst>
              <a:ext uri="{FF2B5EF4-FFF2-40B4-BE49-F238E27FC236}">
                <a16:creationId xmlns:a16="http://schemas.microsoft.com/office/drawing/2014/main" id="{EA691BB3-3D37-9AE2-CF0A-847F3AACD06E}"/>
              </a:ext>
            </a:extLst>
          </p:cNvPr>
          <p:cNvGrpSpPr/>
          <p:nvPr/>
        </p:nvGrpSpPr>
        <p:grpSpPr>
          <a:xfrm>
            <a:off x="11259371" y="15785910"/>
            <a:ext cx="7696751" cy="7449851"/>
            <a:chOff x="11254563" y="15580353"/>
            <a:chExt cx="7696751" cy="7449851"/>
          </a:xfrm>
        </p:grpSpPr>
        <p:grpSp>
          <p:nvGrpSpPr>
            <p:cNvPr id="31" name="Group 30">
              <a:extLst>
                <a:ext uri="{FF2B5EF4-FFF2-40B4-BE49-F238E27FC236}">
                  <a16:creationId xmlns:a16="http://schemas.microsoft.com/office/drawing/2014/main" id="{DE2B25E9-2C17-EAB8-5D5E-48F7685F3DC4}"/>
                </a:ext>
              </a:extLst>
            </p:cNvPr>
            <p:cNvGrpSpPr/>
            <p:nvPr/>
          </p:nvGrpSpPr>
          <p:grpSpPr>
            <a:xfrm>
              <a:off x="11254563" y="15580353"/>
              <a:ext cx="4444067" cy="7449851"/>
              <a:chOff x="6616972" y="19048946"/>
              <a:chExt cx="5343092" cy="8956939"/>
            </a:xfrm>
          </p:grpSpPr>
          <p:pic>
            <p:nvPicPr>
              <p:cNvPr id="18" name="Picture 17" descr="A plastic tray with orange labels&#10;&#10;Description automatically generated with medium confidence">
                <a:extLst>
                  <a:ext uri="{FF2B5EF4-FFF2-40B4-BE49-F238E27FC236}">
                    <a16:creationId xmlns:a16="http://schemas.microsoft.com/office/drawing/2014/main" id="{9383FD02-980F-5EAB-B92D-70EBC858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045064" y="17626522"/>
                <a:ext cx="2492576" cy="5337424"/>
              </a:xfrm>
              <a:prstGeom prst="rect">
                <a:avLst/>
              </a:prstGeom>
            </p:spPr>
          </p:pic>
          <p:pic>
            <p:nvPicPr>
              <p:cNvPr id="20" name="Picture 19" descr="A close-up of a machine&#10;&#10;Description automatically generated">
                <a:extLst>
                  <a:ext uri="{FF2B5EF4-FFF2-40B4-BE49-F238E27FC236}">
                    <a16:creationId xmlns:a16="http://schemas.microsoft.com/office/drawing/2014/main" id="{A4C677E3-27DA-C111-D46A-CFFA575AD1D4}"/>
                  </a:ext>
                </a:extLst>
              </p:cNvPr>
              <p:cNvPicPr>
                <a:picLocks noChangeAspect="1"/>
              </p:cNvPicPr>
              <p:nvPr/>
            </p:nvPicPr>
            <p:blipFill rotWithShape="1">
              <a:blip r:embed="rId7">
                <a:extLst>
                  <a:ext uri="{28A0092B-C50C-407E-A947-70E740481C1C}">
                    <a14:useLocalDpi xmlns:a14="http://schemas.microsoft.com/office/drawing/2010/main" val="0"/>
                  </a:ext>
                </a:extLst>
              </a:blip>
              <a:srcRect l="19497" r="26387"/>
              <a:stretch/>
            </p:blipFill>
            <p:spPr>
              <a:xfrm>
                <a:off x="9424834" y="21541523"/>
                <a:ext cx="2535227" cy="2187798"/>
              </a:xfrm>
              <a:prstGeom prst="rect">
                <a:avLst/>
              </a:prstGeom>
            </p:spPr>
          </p:pic>
          <p:pic>
            <p:nvPicPr>
              <p:cNvPr id="21" name="Picture 20" descr="A snail in a glass container&#10;&#10;Description automatically generated">
                <a:extLst>
                  <a:ext uri="{FF2B5EF4-FFF2-40B4-BE49-F238E27FC236}">
                    <a16:creationId xmlns:a16="http://schemas.microsoft.com/office/drawing/2014/main" id="{2C0942F1-F837-FB52-875B-FA63A4BB0426}"/>
                  </a:ext>
                </a:extLst>
              </p:cNvPr>
              <p:cNvPicPr>
                <a:picLocks noChangeAspect="1"/>
              </p:cNvPicPr>
              <p:nvPr/>
            </p:nvPicPr>
            <p:blipFill rotWithShape="1">
              <a:blip r:embed="rId8">
                <a:extLst>
                  <a:ext uri="{28A0092B-C50C-407E-A947-70E740481C1C}">
                    <a14:useLocalDpi xmlns:a14="http://schemas.microsoft.com/office/drawing/2010/main" val="0"/>
                  </a:ext>
                </a:extLst>
              </a:blip>
              <a:srcRect l="31498" t="26459" r="24514"/>
              <a:stretch/>
            </p:blipFill>
            <p:spPr>
              <a:xfrm>
                <a:off x="6622638" y="21541523"/>
                <a:ext cx="2802194" cy="2187798"/>
              </a:xfrm>
              <a:prstGeom prst="rect">
                <a:avLst/>
              </a:prstGeom>
            </p:spPr>
          </p:pic>
          <p:grpSp>
            <p:nvGrpSpPr>
              <p:cNvPr id="30" name="Group 29">
                <a:extLst>
                  <a:ext uri="{FF2B5EF4-FFF2-40B4-BE49-F238E27FC236}">
                    <a16:creationId xmlns:a16="http://schemas.microsoft.com/office/drawing/2014/main" id="{CEFF6F73-4358-92D1-0BDE-9B1DFC963623}"/>
                  </a:ext>
                </a:extLst>
              </p:cNvPr>
              <p:cNvGrpSpPr/>
              <p:nvPr/>
            </p:nvGrpSpPr>
            <p:grpSpPr>
              <a:xfrm>
                <a:off x="6616972" y="23685952"/>
                <a:ext cx="5343091" cy="4319933"/>
                <a:chOff x="23561285" y="11214748"/>
                <a:chExt cx="10607828" cy="8576510"/>
              </a:xfrm>
            </p:grpSpPr>
            <p:pic>
              <p:nvPicPr>
                <p:cNvPr id="19" name="Picture 18" descr="A screen with a computer screen&#10;&#10;Description automatically generated with medium confidence">
                  <a:extLst>
                    <a:ext uri="{FF2B5EF4-FFF2-40B4-BE49-F238E27FC236}">
                      <a16:creationId xmlns:a16="http://schemas.microsoft.com/office/drawing/2014/main" id="{E3CA3C0E-F7E5-9301-8AB0-E4C8F0EAF8BF}"/>
                    </a:ext>
                  </a:extLst>
                </p:cNvPr>
                <p:cNvPicPr>
                  <a:picLocks noChangeAspect="1"/>
                </p:cNvPicPr>
                <p:nvPr/>
              </p:nvPicPr>
              <p:blipFill rotWithShape="1">
                <a:blip r:embed="rId9">
                  <a:extLst>
                    <a:ext uri="{28A0092B-C50C-407E-A947-70E740481C1C}">
                      <a14:useLocalDpi xmlns:a14="http://schemas.microsoft.com/office/drawing/2010/main" val="0"/>
                    </a:ext>
                  </a:extLst>
                </a:blip>
                <a:srcRect l="15084" t="20491" r="37240" b="14263"/>
                <a:stretch/>
              </p:blipFill>
              <p:spPr>
                <a:xfrm rot="16200000">
                  <a:off x="27213412" y="12835557"/>
                  <a:ext cx="8487264" cy="5424138"/>
                </a:xfrm>
                <a:prstGeom prst="rect">
                  <a:avLst/>
                </a:prstGeom>
              </p:spPr>
            </p:pic>
            <p:pic>
              <p:nvPicPr>
                <p:cNvPr id="22" name="Picture 21" descr="A close up of a shell&#10;&#10;Description automatically generated">
                  <a:extLst>
                    <a:ext uri="{FF2B5EF4-FFF2-40B4-BE49-F238E27FC236}">
                      <a16:creationId xmlns:a16="http://schemas.microsoft.com/office/drawing/2014/main" id="{8962C3F2-80C7-284F-7005-550C981C48AC}"/>
                    </a:ext>
                  </a:extLst>
                </p:cNvPr>
                <p:cNvPicPr>
                  <a:picLocks noChangeAspect="1"/>
                </p:cNvPicPr>
                <p:nvPr/>
              </p:nvPicPr>
              <p:blipFill rotWithShape="1">
                <a:blip r:embed="rId10">
                  <a:extLst>
                    <a:ext uri="{28A0092B-C50C-407E-A947-70E740481C1C}">
                      <a14:useLocalDpi xmlns:a14="http://schemas.microsoft.com/office/drawing/2010/main" val="0"/>
                    </a:ext>
                  </a:extLst>
                </a:blip>
                <a:srcRect t="23745" r="4923" b="49104"/>
                <a:stretch/>
              </p:blipFill>
              <p:spPr>
                <a:xfrm rot="16200000">
                  <a:off x="21895251" y="12880782"/>
                  <a:ext cx="8576506" cy="5244437"/>
                </a:xfrm>
                <a:prstGeom prst="rect">
                  <a:avLst/>
                </a:prstGeom>
              </p:spPr>
            </p:pic>
          </p:grpSp>
        </p:grpSp>
        <p:sp>
          <p:nvSpPr>
            <p:cNvPr id="46" name="TextBox 45">
              <a:extLst>
                <a:ext uri="{FF2B5EF4-FFF2-40B4-BE49-F238E27FC236}">
                  <a16:creationId xmlns:a16="http://schemas.microsoft.com/office/drawing/2014/main" id="{92B99322-E5D6-D5A0-D3C6-DCF439B960CB}"/>
                </a:ext>
              </a:extLst>
            </p:cNvPr>
            <p:cNvSpPr txBox="1"/>
            <p:nvPr/>
          </p:nvSpPr>
          <p:spPr>
            <a:xfrm>
              <a:off x="15792051" y="15862951"/>
              <a:ext cx="3159263" cy="6986528"/>
            </a:xfrm>
            <a:prstGeom prst="rect">
              <a:avLst/>
            </a:prstGeom>
            <a:noFill/>
          </p:spPr>
          <p:txBody>
            <a:bodyPr wrap="square" rtlCol="0">
              <a:spAutoFit/>
            </a:bodyPr>
            <a:lstStyle/>
            <a:p>
              <a:r>
                <a:rPr lang="en-US" sz="2800" dirty="0"/>
                <a:t>Bisection Process:</a:t>
              </a:r>
            </a:p>
            <a:p>
              <a:pPr marL="342900" indent="-342900">
                <a:buFontTx/>
                <a:buChar char="-"/>
              </a:pPr>
              <a:r>
                <a:rPr lang="en-US" sz="2800" dirty="0"/>
                <a:t>Strengthen samples (Done by encasing mussels in resin)</a:t>
              </a:r>
            </a:p>
            <a:p>
              <a:pPr marL="342900" indent="-342900">
                <a:buFontTx/>
                <a:buChar char="-"/>
              </a:pPr>
              <a:r>
                <a:rPr lang="en-US" sz="2800" dirty="0"/>
                <a:t>Mark desired cutting line, to get best view of growth marks</a:t>
              </a:r>
            </a:p>
            <a:p>
              <a:pPr marL="342900" indent="-342900">
                <a:buFontTx/>
                <a:buChar char="-"/>
              </a:pPr>
              <a:r>
                <a:rPr lang="en-US" sz="2800" dirty="0"/>
                <a:t>Cut thin chip using slow-speed saw</a:t>
              </a:r>
            </a:p>
            <a:p>
              <a:pPr marL="342900" indent="-342900">
                <a:buFontTx/>
                <a:buChar char="-"/>
              </a:pPr>
              <a:endParaRPr lang="en-US" sz="2800" dirty="0"/>
            </a:p>
            <a:p>
              <a:r>
                <a:rPr lang="en-US" sz="2800" dirty="0"/>
                <a:t>Provides a second reference on the age of the mussel.</a:t>
              </a:r>
            </a:p>
          </p:txBody>
        </p:sp>
      </p:grpSp>
      <p:grpSp>
        <p:nvGrpSpPr>
          <p:cNvPr id="1053" name="Group 1052">
            <a:extLst>
              <a:ext uri="{FF2B5EF4-FFF2-40B4-BE49-F238E27FC236}">
                <a16:creationId xmlns:a16="http://schemas.microsoft.com/office/drawing/2014/main" id="{8F514FEB-6AB0-9524-1C4D-EDE1A38CE0CF}"/>
              </a:ext>
            </a:extLst>
          </p:cNvPr>
          <p:cNvGrpSpPr/>
          <p:nvPr/>
        </p:nvGrpSpPr>
        <p:grpSpPr>
          <a:xfrm>
            <a:off x="22563522" y="24773039"/>
            <a:ext cx="9823068" cy="8715927"/>
            <a:chOff x="25822" y="26943607"/>
            <a:chExt cx="7934913" cy="5959847"/>
          </a:xfrm>
        </p:grpSpPr>
        <p:pic>
          <p:nvPicPr>
            <p:cNvPr id="1052" name="Picture 1051" descr="A chart of different colors&#10;&#10;Description automatically generated">
              <a:extLst>
                <a:ext uri="{FF2B5EF4-FFF2-40B4-BE49-F238E27FC236}">
                  <a16:creationId xmlns:a16="http://schemas.microsoft.com/office/drawing/2014/main" id="{5B642BAB-50E2-58AA-CDC8-4006FD8CE1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822" y="26943607"/>
              <a:ext cx="7934913" cy="5959847"/>
            </a:xfrm>
            <a:prstGeom prst="rect">
              <a:avLst/>
            </a:prstGeom>
          </p:spPr>
        </p:pic>
        <p:cxnSp>
          <p:nvCxnSpPr>
            <p:cNvPr id="54" name="Straight Connector 53">
              <a:extLst>
                <a:ext uri="{FF2B5EF4-FFF2-40B4-BE49-F238E27FC236}">
                  <a16:creationId xmlns:a16="http://schemas.microsoft.com/office/drawing/2014/main" id="{1ED39DD6-B269-6EB3-AA99-A23E9804D392}"/>
                </a:ext>
              </a:extLst>
            </p:cNvPr>
            <p:cNvCxnSpPr/>
            <p:nvPr/>
          </p:nvCxnSpPr>
          <p:spPr>
            <a:xfrm>
              <a:off x="667191" y="28194000"/>
              <a:ext cx="5962209" cy="0"/>
            </a:xfrm>
            <a:prstGeom prst="line">
              <a:avLst/>
            </a:prstGeom>
            <a:ln w="38100">
              <a:solidFill>
                <a:schemeClr val="accent1">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55" name="Straight Connector 54">
              <a:extLst>
                <a:ext uri="{FF2B5EF4-FFF2-40B4-BE49-F238E27FC236}">
                  <a16:creationId xmlns:a16="http://schemas.microsoft.com/office/drawing/2014/main" id="{A4B05B05-487C-1610-5831-4E8182A6D514}"/>
                </a:ext>
              </a:extLst>
            </p:cNvPr>
            <p:cNvCxnSpPr/>
            <p:nvPr/>
          </p:nvCxnSpPr>
          <p:spPr>
            <a:xfrm>
              <a:off x="667191" y="29565600"/>
              <a:ext cx="5962209" cy="0"/>
            </a:xfrm>
            <a:prstGeom prst="line">
              <a:avLst/>
            </a:prstGeom>
            <a:ln w="38100">
              <a:solidFill>
                <a:srgbClr val="FFC000"/>
              </a:solidFill>
            </a:ln>
          </p:spPr>
          <p:style>
            <a:lnRef idx="2">
              <a:schemeClr val="accent2"/>
            </a:lnRef>
            <a:fillRef idx="0">
              <a:schemeClr val="accent2"/>
            </a:fillRef>
            <a:effectRef idx="1">
              <a:schemeClr val="accent2"/>
            </a:effectRef>
            <a:fontRef idx="minor">
              <a:schemeClr val="tx1"/>
            </a:fontRef>
          </p:style>
        </p:cxnSp>
        <p:cxnSp>
          <p:nvCxnSpPr>
            <p:cNvPr id="56" name="Straight Connector 55">
              <a:extLst>
                <a:ext uri="{FF2B5EF4-FFF2-40B4-BE49-F238E27FC236}">
                  <a16:creationId xmlns:a16="http://schemas.microsoft.com/office/drawing/2014/main" id="{B41643E8-41B0-09ED-39B8-30EB94BEADF0}"/>
                </a:ext>
              </a:extLst>
            </p:cNvPr>
            <p:cNvCxnSpPr/>
            <p:nvPr/>
          </p:nvCxnSpPr>
          <p:spPr>
            <a:xfrm>
              <a:off x="667191" y="28746450"/>
              <a:ext cx="5962209" cy="0"/>
            </a:xfrm>
            <a:prstGeom prst="line">
              <a:avLst/>
            </a:prstGeom>
            <a:ln w="38100">
              <a:solidFill>
                <a:schemeClr val="bg1">
                  <a:lumMod val="50000"/>
                </a:schemeClr>
              </a:solidFill>
            </a:ln>
          </p:spPr>
          <p:style>
            <a:lnRef idx="2">
              <a:schemeClr val="accent2"/>
            </a:lnRef>
            <a:fillRef idx="0">
              <a:schemeClr val="accent2"/>
            </a:fillRef>
            <a:effectRef idx="1">
              <a:schemeClr val="accent2"/>
            </a:effectRef>
            <a:fontRef idx="minor">
              <a:schemeClr val="tx1"/>
            </a:fontRef>
          </p:style>
        </p:cxnSp>
      </p:grpSp>
      <p:grpSp>
        <p:nvGrpSpPr>
          <p:cNvPr id="1050" name="Group 1049">
            <a:extLst>
              <a:ext uri="{FF2B5EF4-FFF2-40B4-BE49-F238E27FC236}">
                <a16:creationId xmlns:a16="http://schemas.microsoft.com/office/drawing/2014/main" id="{983BC60C-9F74-7F0C-1361-D122F590CD41}"/>
              </a:ext>
            </a:extLst>
          </p:cNvPr>
          <p:cNvGrpSpPr/>
          <p:nvPr/>
        </p:nvGrpSpPr>
        <p:grpSpPr>
          <a:xfrm>
            <a:off x="-80177" y="24103968"/>
            <a:ext cx="23290795" cy="8978519"/>
            <a:chOff x="8481268" y="23985246"/>
            <a:chExt cx="20978444" cy="7968497"/>
          </a:xfrm>
        </p:grpSpPr>
        <p:grpSp>
          <p:nvGrpSpPr>
            <p:cNvPr id="1049" name="Group 1048">
              <a:extLst>
                <a:ext uri="{FF2B5EF4-FFF2-40B4-BE49-F238E27FC236}">
                  <a16:creationId xmlns:a16="http://schemas.microsoft.com/office/drawing/2014/main" id="{B8036D1F-D303-F502-E7FB-C32AAFB2D115}"/>
                </a:ext>
              </a:extLst>
            </p:cNvPr>
            <p:cNvGrpSpPr/>
            <p:nvPr/>
          </p:nvGrpSpPr>
          <p:grpSpPr>
            <a:xfrm>
              <a:off x="8481268" y="23985246"/>
              <a:ext cx="20978444" cy="7934114"/>
              <a:chOff x="14684551" y="22030958"/>
              <a:chExt cx="11946000" cy="4518015"/>
            </a:xfrm>
          </p:grpSpPr>
          <p:pic>
            <p:nvPicPr>
              <p:cNvPr id="1046" name="Picture 6">
                <a:extLst>
                  <a:ext uri="{FF2B5EF4-FFF2-40B4-BE49-F238E27FC236}">
                    <a16:creationId xmlns:a16="http://schemas.microsoft.com/office/drawing/2014/main" id="{16424421-7D6F-AEE4-3473-ED281538F80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684551" y="22034122"/>
                <a:ext cx="5924550" cy="451485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8">
                <a:extLst>
                  <a:ext uri="{FF2B5EF4-FFF2-40B4-BE49-F238E27FC236}">
                    <a16:creationId xmlns:a16="http://schemas.microsoft.com/office/drawing/2014/main" id="{7887AC40-A13C-96E3-E0C3-ADBCED905CA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315476" y="22030958"/>
                <a:ext cx="6315075" cy="4514851"/>
              </a:xfrm>
              <a:prstGeom prst="rect">
                <a:avLst/>
              </a:prstGeom>
              <a:noFill/>
              <a:extLst>
                <a:ext uri="{909E8E84-426E-40DD-AFC4-6F175D3DCCD1}">
                  <a14:hiddenFill xmlns:a14="http://schemas.microsoft.com/office/drawing/2010/main">
                    <a:solidFill>
                      <a:srgbClr val="FFFFFF"/>
                    </a:solidFill>
                  </a14:hiddenFill>
                </a:ext>
              </a:extLst>
            </p:spPr>
          </p:pic>
        </p:grpSp>
        <p:sp>
          <p:nvSpPr>
            <p:cNvPr id="57" name="Rectangle 56">
              <a:extLst>
                <a:ext uri="{FF2B5EF4-FFF2-40B4-BE49-F238E27FC236}">
                  <a16:creationId xmlns:a16="http://schemas.microsoft.com/office/drawing/2014/main" id="{3A223D19-FE8C-EF68-5D11-6CB042D3F18D}"/>
                </a:ext>
              </a:extLst>
            </p:cNvPr>
            <p:cNvSpPr/>
            <p:nvPr/>
          </p:nvSpPr>
          <p:spPr>
            <a:xfrm>
              <a:off x="12254646" y="31231182"/>
              <a:ext cx="1804946" cy="638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0651414E-62B2-B078-1D1D-B48D7662DE1F}"/>
                </a:ext>
              </a:extLst>
            </p:cNvPr>
            <p:cNvSpPr/>
            <p:nvPr/>
          </p:nvSpPr>
          <p:spPr>
            <a:xfrm>
              <a:off x="21899891" y="31315099"/>
              <a:ext cx="2952864" cy="638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1DB5D1A8-BA04-E2B4-3298-6AB3755AD9FF}"/>
                </a:ext>
              </a:extLst>
            </p:cNvPr>
            <p:cNvSpPr txBox="1"/>
            <p:nvPr/>
          </p:nvSpPr>
          <p:spPr>
            <a:xfrm>
              <a:off x="12010368" y="31317877"/>
              <a:ext cx="2348848" cy="369332"/>
            </a:xfrm>
            <a:prstGeom prst="rect">
              <a:avLst/>
            </a:prstGeom>
            <a:noFill/>
          </p:spPr>
          <p:txBody>
            <a:bodyPr wrap="none" rtlCol="0">
              <a:spAutoFit/>
            </a:bodyPr>
            <a:lstStyle/>
            <a:p>
              <a:r>
                <a:rPr lang="en-US" dirty="0"/>
                <a:t>Zebra Mussels Length</a:t>
              </a:r>
            </a:p>
          </p:txBody>
        </p:sp>
        <p:sp>
          <p:nvSpPr>
            <p:cNvPr id="60" name="TextBox 59">
              <a:extLst>
                <a:ext uri="{FF2B5EF4-FFF2-40B4-BE49-F238E27FC236}">
                  <a16:creationId xmlns:a16="http://schemas.microsoft.com/office/drawing/2014/main" id="{76580AFA-FC09-5EB9-D370-6A93CE40DADD}"/>
                </a:ext>
              </a:extLst>
            </p:cNvPr>
            <p:cNvSpPr txBox="1"/>
            <p:nvPr/>
          </p:nvSpPr>
          <p:spPr>
            <a:xfrm>
              <a:off x="22079034" y="31317877"/>
              <a:ext cx="2551211" cy="369332"/>
            </a:xfrm>
            <a:prstGeom prst="rect">
              <a:avLst/>
            </a:prstGeom>
            <a:noFill/>
          </p:spPr>
          <p:txBody>
            <a:bodyPr wrap="none" rtlCol="0">
              <a:spAutoFit/>
            </a:bodyPr>
            <a:lstStyle/>
            <a:p>
              <a:r>
                <a:rPr lang="en-US" dirty="0"/>
                <a:t>Quagga Mussels Length</a:t>
              </a:r>
            </a:p>
          </p:txBody>
        </p:sp>
      </p:grpSp>
      <p:pic>
        <p:nvPicPr>
          <p:cNvPr id="2" name="Picture 2">
            <a:extLst>
              <a:ext uri="{FF2B5EF4-FFF2-40B4-BE49-F238E27FC236}">
                <a16:creationId xmlns:a16="http://schemas.microsoft.com/office/drawing/2014/main" id="{00141261-B6FC-A7E2-AB62-71BAD2E0882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124" y="8973"/>
            <a:ext cx="7588392" cy="2763353"/>
          </a:xfrm>
          <a:prstGeom prst="rect">
            <a:avLst/>
          </a:prstGeom>
          <a:noFill/>
        </p:spPr>
      </p:pic>
      <p:sp>
        <p:nvSpPr>
          <p:cNvPr id="6" name="TextBox 5">
            <a:extLst>
              <a:ext uri="{FF2B5EF4-FFF2-40B4-BE49-F238E27FC236}">
                <a16:creationId xmlns:a16="http://schemas.microsoft.com/office/drawing/2014/main" id="{470788F0-7262-8F23-B0FB-E49D87B353B7}"/>
              </a:ext>
            </a:extLst>
          </p:cNvPr>
          <p:cNvSpPr txBox="1"/>
          <p:nvPr/>
        </p:nvSpPr>
        <p:spPr>
          <a:xfrm>
            <a:off x="7141017" y="291907"/>
            <a:ext cx="26599342" cy="1754326"/>
          </a:xfrm>
          <a:prstGeom prst="rect">
            <a:avLst/>
          </a:prstGeom>
          <a:noFill/>
        </p:spPr>
        <p:txBody>
          <a:bodyPr wrap="square" rtlCol="0">
            <a:spAutoFit/>
          </a:bodyPr>
          <a:lstStyle/>
          <a:p>
            <a:pPr algn="ctr"/>
            <a:r>
              <a:rPr lang="en-US" sz="5400" b="1" kern="100" dirty="0">
                <a:effectLst/>
                <a:ea typeface="Yu Gothic" panose="020B0400000000000000" pitchFamily="34" charset="-128"/>
                <a:cs typeface="Times New Roman" panose="02020603050405020304" pitchFamily="18" charset="0"/>
              </a:rPr>
              <a:t>Invasive Mussel Populations in Otsego Lake and the Temperatures they Experience</a:t>
            </a:r>
          </a:p>
          <a:p>
            <a:pPr algn="ctr"/>
            <a:endParaRPr lang="en-US" sz="5400" b="1" dirty="0"/>
          </a:p>
        </p:txBody>
      </p:sp>
      <p:sp>
        <p:nvSpPr>
          <p:cNvPr id="7" name="TextBox 6">
            <a:extLst>
              <a:ext uri="{FF2B5EF4-FFF2-40B4-BE49-F238E27FC236}">
                <a16:creationId xmlns:a16="http://schemas.microsoft.com/office/drawing/2014/main" id="{716B48F8-B0EC-B299-4D0E-654F15326444}"/>
              </a:ext>
            </a:extLst>
          </p:cNvPr>
          <p:cNvSpPr txBox="1"/>
          <p:nvPr/>
        </p:nvSpPr>
        <p:spPr>
          <a:xfrm>
            <a:off x="11660591" y="1497640"/>
            <a:ext cx="16456182" cy="769441"/>
          </a:xfrm>
          <a:prstGeom prst="rect">
            <a:avLst/>
          </a:prstGeom>
          <a:noFill/>
        </p:spPr>
        <p:txBody>
          <a:bodyPr wrap="square" rtlCol="0">
            <a:spAutoFit/>
          </a:bodyPr>
          <a:lstStyle/>
          <a:p>
            <a:pPr marL="0" marR="0" algn="ctr">
              <a:spcBef>
                <a:spcPts val="0"/>
              </a:spcBef>
              <a:spcAft>
                <a:spcPts val="800"/>
              </a:spcAft>
            </a:pPr>
            <a:r>
              <a:rPr lang="en-US" sz="4400" kern="100" dirty="0">
                <a:effectLst/>
                <a:latin typeface="Atkinson Hyperlegible" pitchFamily="50" charset="0"/>
                <a:ea typeface="Yu Gothic" panose="020B0400000000000000" pitchFamily="34" charset="-128"/>
                <a:cs typeface="Times New Roman" panose="02020603050405020304" pitchFamily="18" charset="0"/>
              </a:rPr>
              <a:t>Bast (Jordan) Corsette (Physics) and Kiyoko Yokota (Biology)</a:t>
            </a:r>
            <a:endParaRPr lang="en-US" sz="4400" kern="100" dirty="0">
              <a:effectLst/>
              <a:latin typeface="Aptos" panose="020B0004020202020204" pitchFamily="34" charset="0"/>
              <a:ea typeface="Yu Gothic" panose="020B0400000000000000" pitchFamily="34" charset="-128"/>
              <a:cs typeface="Times New Roman" panose="02020603050405020304" pitchFamily="18" charset="0"/>
            </a:endParaRPr>
          </a:p>
        </p:txBody>
      </p:sp>
      <p:grpSp>
        <p:nvGrpSpPr>
          <p:cNvPr id="1055" name="Group 1054">
            <a:extLst>
              <a:ext uri="{FF2B5EF4-FFF2-40B4-BE49-F238E27FC236}">
                <a16:creationId xmlns:a16="http://schemas.microsoft.com/office/drawing/2014/main" id="{71C8292F-FC41-D7A0-029A-B2488AF4EC4B}"/>
              </a:ext>
            </a:extLst>
          </p:cNvPr>
          <p:cNvGrpSpPr/>
          <p:nvPr/>
        </p:nvGrpSpPr>
        <p:grpSpPr>
          <a:xfrm>
            <a:off x="6617745" y="3092295"/>
            <a:ext cx="11986700" cy="4084047"/>
            <a:chOff x="537847" y="9848937"/>
            <a:chExt cx="11986700" cy="4084047"/>
          </a:xfrm>
        </p:grpSpPr>
        <p:pic>
          <p:nvPicPr>
            <p:cNvPr id="10" name="Picture 9">
              <a:extLst>
                <a:ext uri="{FF2B5EF4-FFF2-40B4-BE49-F238E27FC236}">
                  <a16:creationId xmlns:a16="http://schemas.microsoft.com/office/drawing/2014/main" id="{402AFE20-E9D5-9D71-0B18-8EEDE410AF6B}"/>
                </a:ext>
              </a:extLst>
            </p:cNvPr>
            <p:cNvPicPr>
              <a:picLocks noChangeAspect="1"/>
            </p:cNvPicPr>
            <p:nvPr/>
          </p:nvPicPr>
          <p:blipFill rotWithShape="1">
            <a:blip r:embed="rId15">
              <a:extLst>
                <a:ext uri="{28A0092B-C50C-407E-A947-70E740481C1C}">
                  <a14:useLocalDpi xmlns:a14="http://schemas.microsoft.com/office/drawing/2010/main" val="0"/>
                </a:ext>
              </a:extLst>
            </a:blip>
            <a:srcRect b="27361"/>
            <a:stretch/>
          </p:blipFill>
          <p:spPr>
            <a:xfrm>
              <a:off x="537847" y="9848937"/>
              <a:ext cx="11986700" cy="3734511"/>
            </a:xfrm>
            <a:prstGeom prst="rect">
              <a:avLst/>
            </a:prstGeom>
          </p:spPr>
        </p:pic>
        <p:sp>
          <p:nvSpPr>
            <p:cNvPr id="13" name="TextBox 12">
              <a:extLst>
                <a:ext uri="{FF2B5EF4-FFF2-40B4-BE49-F238E27FC236}">
                  <a16:creationId xmlns:a16="http://schemas.microsoft.com/office/drawing/2014/main" id="{3499E6E8-E516-6620-FDE8-FF43DB72F1A0}"/>
                </a:ext>
              </a:extLst>
            </p:cNvPr>
            <p:cNvSpPr txBox="1"/>
            <p:nvPr/>
          </p:nvSpPr>
          <p:spPr>
            <a:xfrm>
              <a:off x="4952029" y="13563652"/>
              <a:ext cx="7571175" cy="369332"/>
            </a:xfrm>
            <a:prstGeom prst="rect">
              <a:avLst/>
            </a:prstGeom>
            <a:noFill/>
          </p:spPr>
          <p:txBody>
            <a:bodyPr wrap="none" rtlCol="0">
              <a:spAutoFit/>
            </a:bodyPr>
            <a:lstStyle/>
            <a:p>
              <a:r>
                <a:rPr lang="en-US" dirty="0"/>
                <a:t>Otsego Lake | https://suny.oneonta.edu/biological-field-station/otsego-lake</a:t>
              </a:r>
            </a:p>
          </p:txBody>
        </p:sp>
      </p:grpSp>
      <p:grpSp>
        <p:nvGrpSpPr>
          <p:cNvPr id="42" name="Group 41">
            <a:extLst>
              <a:ext uri="{FF2B5EF4-FFF2-40B4-BE49-F238E27FC236}">
                <a16:creationId xmlns:a16="http://schemas.microsoft.com/office/drawing/2014/main" id="{EF98F8E0-7B8F-B853-9505-0326F3E1B56F}"/>
              </a:ext>
            </a:extLst>
          </p:cNvPr>
          <p:cNvGrpSpPr/>
          <p:nvPr/>
        </p:nvGrpSpPr>
        <p:grpSpPr>
          <a:xfrm>
            <a:off x="18896381" y="2791764"/>
            <a:ext cx="19482697" cy="18126816"/>
            <a:chOff x="13435001" y="2703273"/>
            <a:chExt cx="25042064" cy="23767358"/>
          </a:xfrm>
        </p:grpSpPr>
        <p:sp>
          <p:nvSpPr>
            <p:cNvPr id="41" name="Rectangle 7">
              <a:extLst>
                <a:ext uri="{FF2B5EF4-FFF2-40B4-BE49-F238E27FC236}">
                  <a16:creationId xmlns:a16="http://schemas.microsoft.com/office/drawing/2014/main" id="{AB4ABBF9-F05F-C0FE-9AB7-9C411E3B4E5A}"/>
                </a:ext>
              </a:extLst>
            </p:cNvPr>
            <p:cNvSpPr/>
            <p:nvPr/>
          </p:nvSpPr>
          <p:spPr>
            <a:xfrm>
              <a:off x="13435001" y="14905660"/>
              <a:ext cx="25009172" cy="11516521"/>
            </a:xfrm>
            <a:custGeom>
              <a:avLst/>
              <a:gdLst>
                <a:gd name="connsiteX0" fmla="*/ 0 w 25040497"/>
                <a:gd name="connsiteY0" fmla="*/ 0 h 23767358"/>
                <a:gd name="connsiteX1" fmla="*/ 25040497 w 25040497"/>
                <a:gd name="connsiteY1" fmla="*/ 0 h 23767358"/>
                <a:gd name="connsiteX2" fmla="*/ 25040497 w 25040497"/>
                <a:gd name="connsiteY2" fmla="*/ 23767358 h 23767358"/>
                <a:gd name="connsiteX3" fmla="*/ 0 w 25040497"/>
                <a:gd name="connsiteY3" fmla="*/ 23767358 h 23767358"/>
                <a:gd name="connsiteX4" fmla="*/ 0 w 25040497"/>
                <a:gd name="connsiteY4" fmla="*/ 0 h 23767358"/>
                <a:gd name="connsiteX0" fmla="*/ 0 w 25040497"/>
                <a:gd name="connsiteY0" fmla="*/ 14921346 h 23767358"/>
                <a:gd name="connsiteX1" fmla="*/ 25040497 w 25040497"/>
                <a:gd name="connsiteY1" fmla="*/ 0 h 23767358"/>
                <a:gd name="connsiteX2" fmla="*/ 25040497 w 25040497"/>
                <a:gd name="connsiteY2" fmla="*/ 23767358 h 23767358"/>
                <a:gd name="connsiteX3" fmla="*/ 0 w 25040497"/>
                <a:gd name="connsiteY3" fmla="*/ 23767358 h 23767358"/>
                <a:gd name="connsiteX4" fmla="*/ 0 w 25040497"/>
                <a:gd name="connsiteY4" fmla="*/ 14921346 h 23767358"/>
                <a:gd name="connsiteX0" fmla="*/ 0 w 25082059"/>
                <a:gd name="connsiteY0" fmla="*/ 0 h 8846012"/>
                <a:gd name="connsiteX1" fmla="*/ 25082059 w 25082059"/>
                <a:gd name="connsiteY1" fmla="*/ 249381 h 8846012"/>
                <a:gd name="connsiteX2" fmla="*/ 25040497 w 25082059"/>
                <a:gd name="connsiteY2" fmla="*/ 8846012 h 8846012"/>
                <a:gd name="connsiteX3" fmla="*/ 0 w 25082059"/>
                <a:gd name="connsiteY3" fmla="*/ 8846012 h 8846012"/>
                <a:gd name="connsiteX4" fmla="*/ 0 w 25082059"/>
                <a:gd name="connsiteY4" fmla="*/ 0 h 8846012"/>
                <a:gd name="connsiteX0" fmla="*/ 0 w 25082059"/>
                <a:gd name="connsiteY0" fmla="*/ 1299 h 8847311"/>
                <a:gd name="connsiteX1" fmla="*/ 2673420 w 25082059"/>
                <a:gd name="connsiteY1" fmla="*/ 82789 h 8847311"/>
                <a:gd name="connsiteX2" fmla="*/ 25082059 w 25082059"/>
                <a:gd name="connsiteY2" fmla="*/ 250680 h 8847311"/>
                <a:gd name="connsiteX3" fmla="*/ 25040497 w 25082059"/>
                <a:gd name="connsiteY3" fmla="*/ 8847311 h 8847311"/>
                <a:gd name="connsiteX4" fmla="*/ 0 w 25082059"/>
                <a:gd name="connsiteY4" fmla="*/ 8847311 h 8847311"/>
                <a:gd name="connsiteX5" fmla="*/ 0 w 25082059"/>
                <a:gd name="connsiteY5" fmla="*/ 1299 h 8847311"/>
                <a:gd name="connsiteX0" fmla="*/ 0 w 25082059"/>
                <a:gd name="connsiteY0" fmla="*/ 1165419 h 10011431"/>
                <a:gd name="connsiteX1" fmla="*/ 2881238 w 25082059"/>
                <a:gd name="connsiteY1" fmla="*/ 0 h 10011431"/>
                <a:gd name="connsiteX2" fmla="*/ 25082059 w 25082059"/>
                <a:gd name="connsiteY2" fmla="*/ 1414800 h 10011431"/>
                <a:gd name="connsiteX3" fmla="*/ 25040497 w 25082059"/>
                <a:gd name="connsiteY3" fmla="*/ 10011431 h 10011431"/>
                <a:gd name="connsiteX4" fmla="*/ 0 w 25082059"/>
                <a:gd name="connsiteY4" fmla="*/ 10011431 h 10011431"/>
                <a:gd name="connsiteX5" fmla="*/ 0 w 25082059"/>
                <a:gd name="connsiteY5"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25082059 w 25082059"/>
                <a:gd name="connsiteY3" fmla="*/ 1414800 h 10011431"/>
                <a:gd name="connsiteX4" fmla="*/ 25040497 w 25082059"/>
                <a:gd name="connsiteY4" fmla="*/ 10011431 h 10011431"/>
                <a:gd name="connsiteX5" fmla="*/ 0 w 25082059"/>
                <a:gd name="connsiteY5" fmla="*/ 10011431 h 10011431"/>
                <a:gd name="connsiteX6" fmla="*/ 0 w 25082059"/>
                <a:gd name="connsiteY6"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25082059 w 25082059"/>
                <a:gd name="connsiteY4" fmla="*/ 1414800 h 10011431"/>
                <a:gd name="connsiteX5" fmla="*/ 25040497 w 25082059"/>
                <a:gd name="connsiteY5" fmla="*/ 10011431 h 10011431"/>
                <a:gd name="connsiteX6" fmla="*/ 0 w 25082059"/>
                <a:gd name="connsiteY6" fmla="*/ 10011431 h 10011431"/>
                <a:gd name="connsiteX7" fmla="*/ 0 w 25082059"/>
                <a:gd name="connsiteY7"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25082059 w 25082059"/>
                <a:gd name="connsiteY5" fmla="*/ 1414800 h 10011431"/>
                <a:gd name="connsiteX6" fmla="*/ 25040497 w 25082059"/>
                <a:gd name="connsiteY6" fmla="*/ 10011431 h 10011431"/>
                <a:gd name="connsiteX7" fmla="*/ 0 w 25082059"/>
                <a:gd name="connsiteY7" fmla="*/ 10011431 h 10011431"/>
                <a:gd name="connsiteX8" fmla="*/ 0 w 25082059"/>
                <a:gd name="connsiteY8"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25082059 w 25082059"/>
                <a:gd name="connsiteY6" fmla="*/ 1414800 h 10011431"/>
                <a:gd name="connsiteX7" fmla="*/ 25040497 w 25082059"/>
                <a:gd name="connsiteY7" fmla="*/ 10011431 h 10011431"/>
                <a:gd name="connsiteX8" fmla="*/ 0 w 25082059"/>
                <a:gd name="connsiteY8" fmla="*/ 10011431 h 10011431"/>
                <a:gd name="connsiteX9" fmla="*/ 0 w 25082059"/>
                <a:gd name="connsiteY9"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25082059 w 25082059"/>
                <a:gd name="connsiteY7" fmla="*/ 1414800 h 10011431"/>
                <a:gd name="connsiteX8" fmla="*/ 25040497 w 25082059"/>
                <a:gd name="connsiteY8" fmla="*/ 10011431 h 10011431"/>
                <a:gd name="connsiteX9" fmla="*/ 0 w 25082059"/>
                <a:gd name="connsiteY9" fmla="*/ 10011431 h 10011431"/>
                <a:gd name="connsiteX10" fmla="*/ 0 w 25082059"/>
                <a:gd name="connsiteY10"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17096000 w 25082059"/>
                <a:gd name="connsiteY7" fmla="*/ 138965 h 10011431"/>
                <a:gd name="connsiteX8" fmla="*/ 25082059 w 25082059"/>
                <a:gd name="connsiteY8" fmla="*/ 1414800 h 10011431"/>
                <a:gd name="connsiteX9" fmla="*/ 25040497 w 25082059"/>
                <a:gd name="connsiteY9" fmla="*/ 10011431 h 10011431"/>
                <a:gd name="connsiteX10" fmla="*/ 0 w 25082059"/>
                <a:gd name="connsiteY10" fmla="*/ 10011431 h 10011431"/>
                <a:gd name="connsiteX11" fmla="*/ 0 w 25082059"/>
                <a:gd name="connsiteY11"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17096000 w 25082059"/>
                <a:gd name="connsiteY7" fmla="*/ 138965 h 10011431"/>
                <a:gd name="connsiteX8" fmla="*/ 18966364 w 25082059"/>
                <a:gd name="connsiteY8" fmla="*/ 2341838 h 10011431"/>
                <a:gd name="connsiteX9" fmla="*/ 25082059 w 25082059"/>
                <a:gd name="connsiteY9" fmla="*/ 1414800 h 10011431"/>
                <a:gd name="connsiteX10" fmla="*/ 25040497 w 25082059"/>
                <a:gd name="connsiteY10" fmla="*/ 10011431 h 10011431"/>
                <a:gd name="connsiteX11" fmla="*/ 0 w 25082059"/>
                <a:gd name="connsiteY11" fmla="*/ 10011431 h 10011431"/>
                <a:gd name="connsiteX12" fmla="*/ 0 w 25082059"/>
                <a:gd name="connsiteY12"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17096000 w 25082059"/>
                <a:gd name="connsiteY7" fmla="*/ 138965 h 10011431"/>
                <a:gd name="connsiteX8" fmla="*/ 18966364 w 25082059"/>
                <a:gd name="connsiteY8" fmla="*/ 2341838 h 10011431"/>
                <a:gd name="connsiteX9" fmla="*/ 21626437 w 25082059"/>
                <a:gd name="connsiteY9" fmla="*/ 845547 h 10011431"/>
                <a:gd name="connsiteX10" fmla="*/ 25082059 w 25082059"/>
                <a:gd name="connsiteY10" fmla="*/ 1414800 h 10011431"/>
                <a:gd name="connsiteX11" fmla="*/ 25040497 w 25082059"/>
                <a:gd name="connsiteY11" fmla="*/ 10011431 h 10011431"/>
                <a:gd name="connsiteX12" fmla="*/ 0 w 25082059"/>
                <a:gd name="connsiteY12" fmla="*/ 10011431 h 10011431"/>
                <a:gd name="connsiteX13" fmla="*/ 0 w 25082059"/>
                <a:gd name="connsiteY13"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17096000 w 25082059"/>
                <a:gd name="connsiteY7" fmla="*/ 138965 h 10011431"/>
                <a:gd name="connsiteX8" fmla="*/ 18966364 w 25082059"/>
                <a:gd name="connsiteY8" fmla="*/ 2341838 h 10011431"/>
                <a:gd name="connsiteX9" fmla="*/ 21626437 w 25082059"/>
                <a:gd name="connsiteY9" fmla="*/ 845547 h 10011431"/>
                <a:gd name="connsiteX10" fmla="*/ 25082059 w 25082059"/>
                <a:gd name="connsiteY10" fmla="*/ 1414800 h 10011431"/>
                <a:gd name="connsiteX11" fmla="*/ 25040497 w 25082059"/>
                <a:gd name="connsiteY11" fmla="*/ 10011431 h 10011431"/>
                <a:gd name="connsiteX12" fmla="*/ 0 w 25082059"/>
                <a:gd name="connsiteY12" fmla="*/ 10011431 h 10011431"/>
                <a:gd name="connsiteX13" fmla="*/ 0 w 25082059"/>
                <a:gd name="connsiteY13" fmla="*/ 1165419 h 10011431"/>
                <a:gd name="connsiteX0" fmla="*/ 0 w 25082059"/>
                <a:gd name="connsiteY0" fmla="*/ 1165419 h 10011431"/>
                <a:gd name="connsiteX1" fmla="*/ 2881238 w 25082059"/>
                <a:gd name="connsiteY1" fmla="*/ 0 h 10011431"/>
                <a:gd name="connsiteX2" fmla="*/ 4793164 w 25082059"/>
                <a:gd name="connsiteY2" fmla="*/ 1759947 h 10011431"/>
                <a:gd name="connsiteX3" fmla="*/ 6954473 w 25082059"/>
                <a:gd name="connsiteY3" fmla="*/ 679293 h 10011431"/>
                <a:gd name="connsiteX4" fmla="*/ 9074219 w 25082059"/>
                <a:gd name="connsiteY4" fmla="*/ 1385874 h 10011431"/>
                <a:gd name="connsiteX5" fmla="*/ 11775855 w 25082059"/>
                <a:gd name="connsiteY5" fmla="*/ 637729 h 10011431"/>
                <a:gd name="connsiteX6" fmla="*/ 14311237 w 25082059"/>
                <a:gd name="connsiteY6" fmla="*/ 1510565 h 10011431"/>
                <a:gd name="connsiteX7" fmla="*/ 17096000 w 25082059"/>
                <a:gd name="connsiteY7" fmla="*/ 138965 h 10011431"/>
                <a:gd name="connsiteX8" fmla="*/ 18966364 w 25082059"/>
                <a:gd name="connsiteY8" fmla="*/ 2341838 h 10011431"/>
                <a:gd name="connsiteX9" fmla="*/ 21626437 w 25082059"/>
                <a:gd name="connsiteY9" fmla="*/ 845547 h 10011431"/>
                <a:gd name="connsiteX10" fmla="*/ 25082059 w 25082059"/>
                <a:gd name="connsiteY10" fmla="*/ 1414800 h 10011431"/>
                <a:gd name="connsiteX11" fmla="*/ 25077449 w 25082059"/>
                <a:gd name="connsiteY11" fmla="*/ 10011431 h 10011431"/>
                <a:gd name="connsiteX12" fmla="*/ 0 w 25082059"/>
                <a:gd name="connsiteY12" fmla="*/ 10011431 h 10011431"/>
                <a:gd name="connsiteX13" fmla="*/ 0 w 25082059"/>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8966364 w 25077766"/>
                <a:gd name="connsiteY8" fmla="*/ 2341838 h 10011431"/>
                <a:gd name="connsiteX9" fmla="*/ 21626437 w 25077766"/>
                <a:gd name="connsiteY9" fmla="*/ 845547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502066 w 25077766"/>
                <a:gd name="connsiteY8" fmla="*/ 1991005 h 10011431"/>
                <a:gd name="connsiteX9" fmla="*/ 21626437 w 25077766"/>
                <a:gd name="connsiteY9" fmla="*/ 845547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590053 h 10011431"/>
                <a:gd name="connsiteX9" fmla="*/ 21626437 w 25077766"/>
                <a:gd name="connsiteY9" fmla="*/ 845547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590053 h 10011431"/>
                <a:gd name="connsiteX9" fmla="*/ 22429989 w 25077766"/>
                <a:gd name="connsiteY9" fmla="*/ 845548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590053 h 10011431"/>
                <a:gd name="connsiteX9" fmla="*/ 21894285 w 25077766"/>
                <a:gd name="connsiteY9" fmla="*/ 845548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590053 h 10011431"/>
                <a:gd name="connsiteX9" fmla="*/ 21894284 w 25077766"/>
                <a:gd name="connsiteY9" fmla="*/ 745309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890768 h 10011431"/>
                <a:gd name="connsiteX9" fmla="*/ 21894284 w 25077766"/>
                <a:gd name="connsiteY9" fmla="*/ 745309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890768 h 10011431"/>
                <a:gd name="connsiteX9" fmla="*/ 21476090 w 25077766"/>
                <a:gd name="connsiteY9" fmla="*/ 745309 h 10011431"/>
                <a:gd name="connsiteX10" fmla="*/ 25075901 w 25077766"/>
                <a:gd name="connsiteY10" fmla="*/ 1414800 h 10011431"/>
                <a:gd name="connsiteX11" fmla="*/ 25077449 w 25077766"/>
                <a:gd name="connsiteY11" fmla="*/ 10011431 h 10011431"/>
                <a:gd name="connsiteX12" fmla="*/ 0 w 25077766"/>
                <a:gd name="connsiteY12" fmla="*/ 10011431 h 10011431"/>
                <a:gd name="connsiteX13" fmla="*/ 0 w 25077766"/>
                <a:gd name="connsiteY13"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890768 h 10011431"/>
                <a:gd name="connsiteX9" fmla="*/ 21476090 w 25077766"/>
                <a:gd name="connsiteY9" fmla="*/ 745309 h 10011431"/>
                <a:gd name="connsiteX10" fmla="*/ 24155442 w 25077766"/>
                <a:gd name="connsiteY10" fmla="*/ 1513111 h 10011431"/>
                <a:gd name="connsiteX11" fmla="*/ 25075901 w 25077766"/>
                <a:gd name="connsiteY11" fmla="*/ 1414800 h 10011431"/>
                <a:gd name="connsiteX12" fmla="*/ 25077449 w 25077766"/>
                <a:gd name="connsiteY12" fmla="*/ 10011431 h 10011431"/>
                <a:gd name="connsiteX13" fmla="*/ 0 w 25077766"/>
                <a:gd name="connsiteY13" fmla="*/ 10011431 h 10011431"/>
                <a:gd name="connsiteX14" fmla="*/ 0 w 25077766"/>
                <a:gd name="connsiteY14" fmla="*/ 1165419 h 10011431"/>
                <a:gd name="connsiteX0" fmla="*/ 0 w 25077766"/>
                <a:gd name="connsiteY0" fmla="*/ 1165419 h 10011431"/>
                <a:gd name="connsiteX1" fmla="*/ 2881238 w 25077766"/>
                <a:gd name="connsiteY1" fmla="*/ 0 h 10011431"/>
                <a:gd name="connsiteX2" fmla="*/ 4793164 w 25077766"/>
                <a:gd name="connsiteY2" fmla="*/ 1759947 h 10011431"/>
                <a:gd name="connsiteX3" fmla="*/ 6954473 w 25077766"/>
                <a:gd name="connsiteY3" fmla="*/ 679293 h 10011431"/>
                <a:gd name="connsiteX4" fmla="*/ 9074219 w 25077766"/>
                <a:gd name="connsiteY4" fmla="*/ 1385874 h 10011431"/>
                <a:gd name="connsiteX5" fmla="*/ 11775855 w 25077766"/>
                <a:gd name="connsiteY5" fmla="*/ 637729 h 10011431"/>
                <a:gd name="connsiteX6" fmla="*/ 14311237 w 25077766"/>
                <a:gd name="connsiteY6" fmla="*/ 1510565 h 10011431"/>
                <a:gd name="connsiteX7" fmla="*/ 17096000 w 25077766"/>
                <a:gd name="connsiteY7" fmla="*/ 138965 h 10011431"/>
                <a:gd name="connsiteX8" fmla="*/ 19394926 w 25077766"/>
                <a:gd name="connsiteY8" fmla="*/ 1890768 h 10011431"/>
                <a:gd name="connsiteX9" fmla="*/ 21476090 w 25077766"/>
                <a:gd name="connsiteY9" fmla="*/ 745309 h 10011431"/>
                <a:gd name="connsiteX10" fmla="*/ 24155442 w 25077766"/>
                <a:gd name="connsiteY10" fmla="*/ 1513111 h 10011431"/>
                <a:gd name="connsiteX11" fmla="*/ 25075901 w 25077766"/>
                <a:gd name="connsiteY11" fmla="*/ 1414800 h 10011431"/>
                <a:gd name="connsiteX12" fmla="*/ 25077449 w 25077766"/>
                <a:gd name="connsiteY12" fmla="*/ 10011431 h 10011431"/>
                <a:gd name="connsiteX13" fmla="*/ 0 w 25077766"/>
                <a:gd name="connsiteY13" fmla="*/ 10011431 h 10011431"/>
                <a:gd name="connsiteX14" fmla="*/ 0 w 25077766"/>
                <a:gd name="connsiteY14" fmla="*/ 1165419 h 100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077766" h="10011431">
                  <a:moveTo>
                    <a:pt x="0" y="1165419"/>
                  </a:moveTo>
                  <a:cubicBezTo>
                    <a:pt x="1015831" y="1151019"/>
                    <a:pt x="1865407" y="14400"/>
                    <a:pt x="2881238" y="0"/>
                  </a:cubicBezTo>
                  <a:cubicBezTo>
                    <a:pt x="3587819" y="32467"/>
                    <a:pt x="4086583" y="1727480"/>
                    <a:pt x="4793164" y="1759947"/>
                  </a:cubicBezTo>
                  <a:cubicBezTo>
                    <a:pt x="5513600" y="1759947"/>
                    <a:pt x="6234037" y="679293"/>
                    <a:pt x="6954473" y="679293"/>
                  </a:cubicBezTo>
                  <a:cubicBezTo>
                    <a:pt x="7661055" y="665438"/>
                    <a:pt x="8367637" y="1399729"/>
                    <a:pt x="9074219" y="1385874"/>
                  </a:cubicBezTo>
                  <a:cubicBezTo>
                    <a:pt x="10030182" y="1385874"/>
                    <a:pt x="10819892" y="637729"/>
                    <a:pt x="11775855" y="637729"/>
                  </a:cubicBezTo>
                  <a:cubicBezTo>
                    <a:pt x="12648691" y="665438"/>
                    <a:pt x="13438401" y="1482856"/>
                    <a:pt x="14311237" y="1510565"/>
                  </a:cubicBezTo>
                  <a:cubicBezTo>
                    <a:pt x="15114801" y="1510565"/>
                    <a:pt x="16292436" y="138965"/>
                    <a:pt x="17096000" y="138965"/>
                  </a:cubicBezTo>
                  <a:cubicBezTo>
                    <a:pt x="17719455" y="222092"/>
                    <a:pt x="18771471" y="1807641"/>
                    <a:pt x="19394926" y="1890768"/>
                  </a:cubicBezTo>
                  <a:cubicBezTo>
                    <a:pt x="20420162" y="1752223"/>
                    <a:pt x="20450854" y="883854"/>
                    <a:pt x="21476090" y="745309"/>
                  </a:cubicBezTo>
                  <a:cubicBezTo>
                    <a:pt x="22307527" y="634942"/>
                    <a:pt x="23555474" y="1401529"/>
                    <a:pt x="24155442" y="1513111"/>
                  </a:cubicBezTo>
                  <a:cubicBezTo>
                    <a:pt x="24755410" y="1624693"/>
                    <a:pt x="24618094" y="1409292"/>
                    <a:pt x="25075901" y="1414800"/>
                  </a:cubicBezTo>
                  <a:cubicBezTo>
                    <a:pt x="25074364" y="4280344"/>
                    <a:pt x="25078986" y="7145887"/>
                    <a:pt x="25077449" y="10011431"/>
                  </a:cubicBezTo>
                  <a:lnTo>
                    <a:pt x="0" y="10011431"/>
                  </a:lnTo>
                  <a:lnTo>
                    <a:pt x="0" y="1165419"/>
                  </a:lnTo>
                  <a:close/>
                </a:path>
              </a:pathLst>
            </a:custGeom>
            <a:gradFill>
              <a:gsLst>
                <a:gs pos="0">
                  <a:srgbClr val="8BC8FF"/>
                </a:gs>
                <a:gs pos="100000">
                  <a:srgbClr val="5D9FFF"/>
                </a:gs>
              </a:gsLst>
              <a:lin ang="4800000" scaled="0"/>
            </a:gradFill>
            <a:ln w="107950">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sp>
          <p:nvSpPr>
            <p:cNvPr id="28" name="Rectangle 27">
              <a:extLst>
                <a:ext uri="{FF2B5EF4-FFF2-40B4-BE49-F238E27FC236}">
                  <a16:creationId xmlns:a16="http://schemas.microsoft.com/office/drawing/2014/main" id="{3008DC82-B337-C5E3-042B-D4B5E19A9F16}"/>
                </a:ext>
              </a:extLst>
            </p:cNvPr>
            <p:cNvSpPr/>
            <p:nvPr/>
          </p:nvSpPr>
          <p:spPr>
            <a:xfrm>
              <a:off x="13436568" y="2703273"/>
              <a:ext cx="25040497" cy="23767358"/>
            </a:xfrm>
            <a:prstGeom prst="rect">
              <a:avLst/>
            </a:prstGeom>
            <a:gradFill flip="none" rotWithShape="1">
              <a:gsLst>
                <a:gs pos="55000">
                  <a:schemeClr val="bg1">
                    <a:alpha val="0"/>
                    <a:lumMod val="100000"/>
                  </a:schemeClr>
                </a:gs>
                <a:gs pos="0">
                  <a:srgbClr val="C7E7FD"/>
                </a:gs>
              </a:gsLst>
              <a:lin ang="5400000" scaled="0"/>
              <a:tileRect/>
            </a:gradFill>
            <a:ln w="107950">
              <a:solidFill>
                <a:srgbClr val="086DC8"/>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sp>
          <p:nvSpPr>
            <p:cNvPr id="11" name="TextBox 10">
              <a:extLst>
                <a:ext uri="{FF2B5EF4-FFF2-40B4-BE49-F238E27FC236}">
                  <a16:creationId xmlns:a16="http://schemas.microsoft.com/office/drawing/2014/main" id="{E82B51FB-97EA-D722-B560-1BB069AE3825}"/>
                </a:ext>
              </a:extLst>
            </p:cNvPr>
            <p:cNvSpPr txBox="1"/>
            <p:nvPr/>
          </p:nvSpPr>
          <p:spPr>
            <a:xfrm>
              <a:off x="14101864" y="2943078"/>
              <a:ext cx="24214450" cy="11463867"/>
            </a:xfrm>
            <a:prstGeom prst="rect">
              <a:avLst/>
            </a:prstGeom>
            <a:noFill/>
          </p:spPr>
          <p:txBody>
            <a:bodyPr wrap="square" rtlCol="0">
              <a:spAutoFit/>
            </a:bodyPr>
            <a:lstStyle/>
            <a:p>
              <a:pPr>
                <a:lnSpc>
                  <a:spcPct val="150000"/>
                </a:lnSpc>
              </a:pPr>
              <a:r>
                <a:rPr lang="en-US" sz="9600" dirty="0">
                  <a:solidFill>
                    <a:srgbClr val="005BE2"/>
                  </a:solidFill>
                </a:rPr>
                <a:t>Invasive mussels found at </a:t>
              </a:r>
              <a:r>
                <a:rPr lang="en-US" sz="9600" b="1" dirty="0">
                  <a:solidFill>
                    <a:srgbClr val="005BE2"/>
                  </a:solidFill>
                </a:rPr>
                <a:t>lower depths</a:t>
              </a:r>
              <a:r>
                <a:rPr lang="en-US" sz="9600" dirty="0">
                  <a:solidFill>
                    <a:srgbClr val="005BE2"/>
                  </a:solidFill>
                </a:rPr>
                <a:t> in Otsego Lake tend to be </a:t>
              </a:r>
              <a:r>
                <a:rPr lang="en-US" sz="9600" b="1" dirty="0">
                  <a:solidFill>
                    <a:srgbClr val="005BE2"/>
                  </a:solidFill>
                </a:rPr>
                <a:t>older for their size</a:t>
              </a:r>
              <a:r>
                <a:rPr lang="en-US" sz="9600" dirty="0">
                  <a:solidFill>
                    <a:srgbClr val="005BE2"/>
                  </a:solidFill>
                </a:rPr>
                <a:t>, suggesting slower growth.</a:t>
              </a:r>
            </a:p>
          </p:txBody>
        </p:sp>
      </p:grpSp>
      <p:grpSp>
        <p:nvGrpSpPr>
          <p:cNvPr id="1029" name="Group 1028">
            <a:extLst>
              <a:ext uri="{FF2B5EF4-FFF2-40B4-BE49-F238E27FC236}">
                <a16:creationId xmlns:a16="http://schemas.microsoft.com/office/drawing/2014/main" id="{F647B8D7-3244-DE05-99C5-BCB74CB31118}"/>
              </a:ext>
            </a:extLst>
          </p:cNvPr>
          <p:cNvGrpSpPr/>
          <p:nvPr/>
        </p:nvGrpSpPr>
        <p:grpSpPr>
          <a:xfrm>
            <a:off x="19202400" y="13238527"/>
            <a:ext cx="18643536" cy="7503070"/>
            <a:chOff x="19202401" y="11747731"/>
            <a:chExt cx="18643536" cy="7503070"/>
          </a:xfrm>
        </p:grpSpPr>
        <p:pic>
          <p:nvPicPr>
            <p:cNvPr id="43" name="Picture 42">
              <a:extLst>
                <a:ext uri="{FF2B5EF4-FFF2-40B4-BE49-F238E27FC236}">
                  <a16:creationId xmlns:a16="http://schemas.microsoft.com/office/drawing/2014/main" id="{4A60457B-B484-C964-9042-D8127C9F5FC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6639856">
              <a:off x="28301874" y="17392704"/>
              <a:ext cx="560500" cy="945806"/>
            </a:xfrm>
            <a:prstGeom prst="rect">
              <a:avLst/>
            </a:prstGeom>
          </p:spPr>
        </p:pic>
        <p:pic>
          <p:nvPicPr>
            <p:cNvPr id="44" name="Picture 43">
              <a:extLst>
                <a:ext uri="{FF2B5EF4-FFF2-40B4-BE49-F238E27FC236}">
                  <a16:creationId xmlns:a16="http://schemas.microsoft.com/office/drawing/2014/main" id="{7F9094EF-5CAC-6714-2BA2-DD48CC4FC96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6445954">
              <a:off x="36235494" y="17252491"/>
              <a:ext cx="674786" cy="1138655"/>
            </a:xfrm>
            <a:prstGeom prst="rect">
              <a:avLst/>
            </a:prstGeom>
          </p:spPr>
        </p:pic>
        <p:pic>
          <p:nvPicPr>
            <p:cNvPr id="45" name="Picture 44">
              <a:extLst>
                <a:ext uri="{FF2B5EF4-FFF2-40B4-BE49-F238E27FC236}">
                  <a16:creationId xmlns:a16="http://schemas.microsoft.com/office/drawing/2014/main" id="{33271EA5-6307-E9F4-47DD-85FD03823F1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5750054">
              <a:off x="21645342" y="17546247"/>
              <a:ext cx="322756" cy="544629"/>
            </a:xfrm>
            <a:prstGeom prst="rect">
              <a:avLst/>
            </a:prstGeom>
          </p:spPr>
        </p:pic>
        <p:pic>
          <p:nvPicPr>
            <p:cNvPr id="47" name="Picture 46">
              <a:extLst>
                <a:ext uri="{FF2B5EF4-FFF2-40B4-BE49-F238E27FC236}">
                  <a16:creationId xmlns:a16="http://schemas.microsoft.com/office/drawing/2014/main" id="{49600537-4A33-9284-2E84-37268C5E307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7328373">
              <a:off x="21645343" y="15554308"/>
              <a:ext cx="322756" cy="544629"/>
            </a:xfrm>
            <a:prstGeom prst="rect">
              <a:avLst/>
            </a:prstGeom>
          </p:spPr>
        </p:pic>
        <p:pic>
          <p:nvPicPr>
            <p:cNvPr id="49" name="Picture 48">
              <a:extLst>
                <a:ext uri="{FF2B5EF4-FFF2-40B4-BE49-F238E27FC236}">
                  <a16:creationId xmlns:a16="http://schemas.microsoft.com/office/drawing/2014/main" id="{DCFD20CF-3059-4503-83F6-770127FEF85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5614050">
              <a:off x="21602624" y="13317061"/>
              <a:ext cx="322756" cy="544629"/>
            </a:xfrm>
            <a:prstGeom prst="rect">
              <a:avLst/>
            </a:prstGeom>
          </p:spPr>
        </p:pic>
        <p:pic>
          <p:nvPicPr>
            <p:cNvPr id="51" name="Picture 50">
              <a:extLst>
                <a:ext uri="{FF2B5EF4-FFF2-40B4-BE49-F238E27FC236}">
                  <a16:creationId xmlns:a16="http://schemas.microsoft.com/office/drawing/2014/main" id="{62BB5FCA-908E-C4D4-EDBF-795C9659DB0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5536391">
              <a:off x="28076011" y="12729416"/>
              <a:ext cx="1012226" cy="1708063"/>
            </a:xfrm>
            <a:prstGeom prst="rect">
              <a:avLst/>
            </a:prstGeom>
          </p:spPr>
        </p:pic>
        <p:pic>
          <p:nvPicPr>
            <p:cNvPr id="52" name="Picture 51">
              <a:extLst>
                <a:ext uri="{FF2B5EF4-FFF2-40B4-BE49-F238E27FC236}">
                  <a16:creationId xmlns:a16="http://schemas.microsoft.com/office/drawing/2014/main" id="{806B2700-2178-B4F7-3ADD-4BF8ED2AFF0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5768196">
              <a:off x="36073968" y="14834344"/>
              <a:ext cx="1012226" cy="1708063"/>
            </a:xfrm>
            <a:prstGeom prst="rect">
              <a:avLst/>
            </a:prstGeom>
          </p:spPr>
        </p:pic>
        <p:pic>
          <p:nvPicPr>
            <p:cNvPr id="61" name="Picture 60">
              <a:extLst>
                <a:ext uri="{FF2B5EF4-FFF2-40B4-BE49-F238E27FC236}">
                  <a16:creationId xmlns:a16="http://schemas.microsoft.com/office/drawing/2014/main" id="{A86CD3EA-1613-08A1-7D58-37B15BDFEEC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6563335">
              <a:off x="35818458" y="12122040"/>
              <a:ext cx="1508859" cy="2546098"/>
            </a:xfrm>
            <a:prstGeom prst="rect">
              <a:avLst/>
            </a:prstGeom>
          </p:spPr>
        </p:pic>
        <p:pic>
          <p:nvPicPr>
            <p:cNvPr id="62" name="Picture 61">
              <a:extLst>
                <a:ext uri="{FF2B5EF4-FFF2-40B4-BE49-F238E27FC236}">
                  <a16:creationId xmlns:a16="http://schemas.microsoft.com/office/drawing/2014/main" id="{FB91E3B7-CC8A-FD1C-4FC3-34C1B68AFC9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7029247">
              <a:off x="28244731" y="15312053"/>
              <a:ext cx="674786" cy="1138655"/>
            </a:xfrm>
            <a:prstGeom prst="rect">
              <a:avLst/>
            </a:prstGeom>
          </p:spPr>
        </p:pic>
        <p:sp>
          <p:nvSpPr>
            <p:cNvPr id="63" name="TextBox 62">
              <a:extLst>
                <a:ext uri="{FF2B5EF4-FFF2-40B4-BE49-F238E27FC236}">
                  <a16:creationId xmlns:a16="http://schemas.microsoft.com/office/drawing/2014/main" id="{5F73E352-F21F-E4E1-A607-C0E4BFAF5F02}"/>
                </a:ext>
              </a:extLst>
            </p:cNvPr>
            <p:cNvSpPr txBox="1"/>
            <p:nvPr/>
          </p:nvSpPr>
          <p:spPr>
            <a:xfrm flipV="1">
              <a:off x="19202401" y="11747731"/>
              <a:ext cx="1015663" cy="2719568"/>
            </a:xfrm>
            <a:prstGeom prst="rect">
              <a:avLst/>
            </a:prstGeom>
            <a:noFill/>
          </p:spPr>
          <p:txBody>
            <a:bodyPr vert="eaVert" wrap="square" rtlCol="0">
              <a:spAutoFit/>
            </a:bodyPr>
            <a:lstStyle/>
            <a:p>
              <a:r>
                <a:rPr lang="en-US" sz="5400" b="1" dirty="0"/>
                <a:t>Depth</a:t>
              </a:r>
            </a:p>
          </p:txBody>
        </p:sp>
        <p:cxnSp>
          <p:nvCxnSpPr>
            <p:cNvPr id="1024" name="Straight Arrow Connector 1023">
              <a:extLst>
                <a:ext uri="{FF2B5EF4-FFF2-40B4-BE49-F238E27FC236}">
                  <a16:creationId xmlns:a16="http://schemas.microsoft.com/office/drawing/2014/main" id="{0F3DA42C-0025-C075-E23C-E59F7D868401}"/>
                </a:ext>
              </a:extLst>
            </p:cNvPr>
            <p:cNvCxnSpPr>
              <a:cxnSpLocks/>
            </p:cNvCxnSpPr>
            <p:nvPr/>
          </p:nvCxnSpPr>
          <p:spPr>
            <a:xfrm>
              <a:off x="19766073" y="14575113"/>
              <a:ext cx="0" cy="3518785"/>
            </a:xfrm>
            <a:prstGeom prst="straightConnector1">
              <a:avLst/>
            </a:prstGeom>
            <a:ln w="114300">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1025" name="Straight Arrow Connector 1024">
              <a:extLst>
                <a:ext uri="{FF2B5EF4-FFF2-40B4-BE49-F238E27FC236}">
                  <a16:creationId xmlns:a16="http://schemas.microsoft.com/office/drawing/2014/main" id="{B30EA105-25DD-2629-E876-24E3E1E9104C}"/>
                </a:ext>
              </a:extLst>
            </p:cNvPr>
            <p:cNvCxnSpPr>
              <a:cxnSpLocks/>
            </p:cNvCxnSpPr>
            <p:nvPr/>
          </p:nvCxnSpPr>
          <p:spPr>
            <a:xfrm>
              <a:off x="22764838" y="18878676"/>
              <a:ext cx="14669275" cy="0"/>
            </a:xfrm>
            <a:prstGeom prst="straightConnector1">
              <a:avLst/>
            </a:prstGeom>
            <a:ln w="114300">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027" name="TextBox 1026">
              <a:extLst>
                <a:ext uri="{FF2B5EF4-FFF2-40B4-BE49-F238E27FC236}">
                  <a16:creationId xmlns:a16="http://schemas.microsoft.com/office/drawing/2014/main" id="{D8899733-F919-63C3-65B1-D41184DB7203}"/>
                </a:ext>
              </a:extLst>
            </p:cNvPr>
            <p:cNvSpPr txBox="1"/>
            <p:nvPr/>
          </p:nvSpPr>
          <p:spPr>
            <a:xfrm>
              <a:off x="20982129" y="18327478"/>
              <a:ext cx="2342790" cy="923323"/>
            </a:xfrm>
            <a:prstGeom prst="rect">
              <a:avLst/>
            </a:prstGeom>
            <a:noFill/>
          </p:spPr>
          <p:txBody>
            <a:bodyPr wrap="square" rtlCol="0">
              <a:spAutoFit/>
            </a:bodyPr>
            <a:lstStyle/>
            <a:p>
              <a:r>
                <a:rPr lang="en-US" sz="5400" b="1" dirty="0"/>
                <a:t>Time</a:t>
              </a:r>
            </a:p>
          </p:txBody>
        </p:sp>
      </p:grpSp>
      <p:sp>
        <p:nvSpPr>
          <p:cNvPr id="1057" name="AutoShape 10">
            <a:extLst>
              <a:ext uri="{FF2B5EF4-FFF2-40B4-BE49-F238E27FC236}">
                <a16:creationId xmlns:a16="http://schemas.microsoft.com/office/drawing/2014/main" id="{B5C8C8B4-A1CA-54FC-A186-E454ED6C9068}"/>
              </a:ext>
            </a:extLst>
          </p:cNvPr>
          <p:cNvSpPr>
            <a:spLocks noChangeAspect="1" noChangeArrowheads="1"/>
          </p:cNvSpPr>
          <p:nvPr/>
        </p:nvSpPr>
        <p:spPr bwMode="auto">
          <a:xfrm>
            <a:off x="952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9" name="TextBox 1058">
            <a:extLst>
              <a:ext uri="{FF2B5EF4-FFF2-40B4-BE49-F238E27FC236}">
                <a16:creationId xmlns:a16="http://schemas.microsoft.com/office/drawing/2014/main" id="{D2A6FE90-FE0B-9AEC-F86F-AEDCE6C44A57}"/>
              </a:ext>
            </a:extLst>
          </p:cNvPr>
          <p:cNvSpPr txBox="1"/>
          <p:nvPr/>
        </p:nvSpPr>
        <p:spPr>
          <a:xfrm>
            <a:off x="20044468" y="29736487"/>
            <a:ext cx="2894435" cy="1938992"/>
          </a:xfrm>
          <a:prstGeom prst="rect">
            <a:avLst/>
          </a:prstGeom>
          <a:noFill/>
        </p:spPr>
        <p:txBody>
          <a:bodyPr wrap="square" rtlCol="0">
            <a:spAutoFit/>
          </a:bodyPr>
          <a:lstStyle/>
          <a:p>
            <a:r>
              <a:rPr lang="en-US" sz="2400" dirty="0"/>
              <a:t>Regression line confidence intervals created using the Standard Error option in </a:t>
            </a:r>
            <a:r>
              <a:rPr lang="en-US" sz="2400" dirty="0" err="1"/>
              <a:t>Jamovi</a:t>
            </a:r>
            <a:endParaRPr lang="en-US" sz="2400" dirty="0"/>
          </a:p>
        </p:txBody>
      </p:sp>
      <p:sp>
        <p:nvSpPr>
          <p:cNvPr id="50" name="TextBox 49">
            <a:extLst>
              <a:ext uri="{FF2B5EF4-FFF2-40B4-BE49-F238E27FC236}">
                <a16:creationId xmlns:a16="http://schemas.microsoft.com/office/drawing/2014/main" id="{D6C34B2F-2535-8F9A-876C-0F23BA813422}"/>
              </a:ext>
            </a:extLst>
          </p:cNvPr>
          <p:cNvSpPr txBox="1"/>
          <p:nvPr/>
        </p:nvSpPr>
        <p:spPr>
          <a:xfrm>
            <a:off x="19803097" y="21149128"/>
            <a:ext cx="18610623" cy="3862596"/>
          </a:xfrm>
          <a:prstGeom prst="rect">
            <a:avLst/>
          </a:prstGeom>
          <a:noFill/>
        </p:spPr>
        <p:txBody>
          <a:bodyPr wrap="square" rtlCol="0">
            <a:spAutoFit/>
          </a:bodyPr>
          <a:lstStyle/>
          <a:p>
            <a:pPr>
              <a:spcAft>
                <a:spcPts val="2400"/>
              </a:spcAft>
            </a:pPr>
            <a:r>
              <a:rPr lang="en-US" sz="3600" dirty="0"/>
              <a:t>Significance:</a:t>
            </a:r>
            <a:endParaRPr lang="en-US" sz="2800" dirty="0"/>
          </a:p>
          <a:p>
            <a:pPr>
              <a:spcAft>
                <a:spcPts val="2400"/>
              </a:spcAft>
            </a:pPr>
            <a:r>
              <a:rPr lang="en-US" sz="2800" dirty="0"/>
              <a:t>There is less data on Zebra mussels collected in set 3, leading to a larger range in its confidence intervals.  The age vs. length graphs of both mussel species indicates that mussels living lower in the lake are smaller with their age, though the correlation isn’t as distinct between 40 and 25 feet compared to 70-foot collection depth.</a:t>
            </a:r>
          </a:p>
          <a:p>
            <a:r>
              <a:rPr lang="en-US" sz="2800" dirty="0"/>
              <a:t>The TR4C heatmap collects data from the center of the lake, but because of the location difference between TR4C and the mussel collection site, the temperature of TR4C doesn’t necessarily indicate those experienced by the mussels.  The data suggests the mussels may grow slower in deeper parts of the lake.</a:t>
            </a:r>
          </a:p>
        </p:txBody>
      </p:sp>
      <p:sp>
        <p:nvSpPr>
          <p:cNvPr id="4" name="TextBox 3">
            <a:extLst>
              <a:ext uri="{FF2B5EF4-FFF2-40B4-BE49-F238E27FC236}">
                <a16:creationId xmlns:a16="http://schemas.microsoft.com/office/drawing/2014/main" id="{137A7480-CA55-BEA2-2E5F-D9BB02613A44}"/>
              </a:ext>
            </a:extLst>
          </p:cNvPr>
          <p:cNvSpPr txBox="1"/>
          <p:nvPr/>
        </p:nvSpPr>
        <p:spPr>
          <a:xfrm>
            <a:off x="32062994" y="25385010"/>
            <a:ext cx="6361408" cy="7478970"/>
          </a:xfrm>
          <a:prstGeom prst="rect">
            <a:avLst/>
          </a:prstGeom>
          <a:noFill/>
        </p:spPr>
        <p:txBody>
          <a:bodyPr wrap="square" rtlCol="0">
            <a:spAutoFit/>
          </a:bodyPr>
          <a:lstStyle/>
          <a:p>
            <a:r>
              <a:rPr lang="en-US" sz="2800" dirty="0"/>
              <a:t>Details of methods available on request.</a:t>
            </a:r>
          </a:p>
          <a:p>
            <a:endParaRPr lang="en-US" sz="2800" dirty="0"/>
          </a:p>
          <a:p>
            <a:r>
              <a:rPr lang="en-US" sz="3200" dirty="0"/>
              <a:t>Acknowledgements</a:t>
            </a:r>
            <a:r>
              <a:rPr lang="en-US" sz="2800" dirty="0"/>
              <a:t>:</a:t>
            </a:r>
          </a:p>
          <a:p>
            <a:r>
              <a:rPr lang="en-US" sz="2800" dirty="0"/>
              <a:t>The project founders: </a:t>
            </a:r>
            <a:r>
              <a:rPr lang="it-IT" sz="2800" dirty="0"/>
              <a:t>Riley Smith, Sierra Stickney, Kari Minissale</a:t>
            </a:r>
            <a:endParaRPr lang="en-US" sz="2800" dirty="0"/>
          </a:p>
          <a:p>
            <a:r>
              <a:rPr lang="en-US" sz="2800" dirty="0"/>
              <a:t>Others who have been directly involved with the collected mussels and their identification: Madelynn Ackley, Erika </a:t>
            </a:r>
            <a:r>
              <a:rPr lang="en-US" sz="2800" dirty="0" err="1"/>
              <a:t>Ligouri</a:t>
            </a:r>
            <a:r>
              <a:rPr lang="en-US" sz="2800" dirty="0"/>
              <a:t>, Sarah </a:t>
            </a:r>
            <a:r>
              <a:rPr lang="en-US" sz="2800" dirty="0" err="1"/>
              <a:t>Frueh</a:t>
            </a:r>
            <a:endParaRPr lang="en-US" sz="2800" dirty="0"/>
          </a:p>
          <a:p>
            <a:r>
              <a:rPr lang="en-US" sz="2800" dirty="0"/>
              <a:t>Brian </a:t>
            </a:r>
            <a:r>
              <a:rPr lang="en-US" sz="2800" dirty="0" err="1"/>
              <a:t>Hefferon</a:t>
            </a:r>
            <a:r>
              <a:rPr lang="en-US" sz="2800" dirty="0"/>
              <a:t> for his support and for providing services to perform bisection</a:t>
            </a:r>
          </a:p>
          <a:p>
            <a:r>
              <a:rPr lang="en-US" sz="2800" dirty="0"/>
              <a:t>And to: BFS Volunteer Dive Team, Belmonte-Flynn Family, </a:t>
            </a:r>
            <a:r>
              <a:rPr lang="en-US" sz="2800" dirty="0" err="1"/>
              <a:t>VanHeusen</a:t>
            </a:r>
            <a:r>
              <a:rPr lang="en-US" sz="2800" dirty="0"/>
              <a:t> Family, BFS for boats and dock access, SUNY Oneonta Student and Faculty Research Grant Programs, Student Research and Creative Activity Grant</a:t>
            </a:r>
          </a:p>
        </p:txBody>
      </p:sp>
      <p:pic>
        <p:nvPicPr>
          <p:cNvPr id="1072" name="Picture 1071" descr="A logo of a tree&#10;&#10;Description automatically generated">
            <a:extLst>
              <a:ext uri="{FF2B5EF4-FFF2-40B4-BE49-F238E27FC236}">
                <a16:creationId xmlns:a16="http://schemas.microsoft.com/office/drawing/2014/main" id="{654E057A-584B-6685-0FCF-B2F4145949A3}"/>
              </a:ext>
            </a:extLst>
          </p:cNvPr>
          <p:cNvPicPr>
            <a:picLocks noChangeAspect="1"/>
          </p:cNvPicPr>
          <p:nvPr/>
        </p:nvPicPr>
        <p:blipFill rotWithShape="1">
          <a:blip r:embed="rId17">
            <a:extLst>
              <a:ext uri="{28A0092B-C50C-407E-A947-70E740481C1C}">
                <a14:useLocalDpi xmlns:a14="http://schemas.microsoft.com/office/drawing/2010/main" val="0"/>
              </a:ext>
            </a:extLst>
          </a:blip>
          <a:srcRect l="6474" r="6485" b="6200"/>
          <a:stretch/>
        </p:blipFill>
        <p:spPr>
          <a:xfrm>
            <a:off x="35877716" y="49185"/>
            <a:ext cx="2236136" cy="2626161"/>
          </a:xfrm>
          <a:prstGeom prst="rect">
            <a:avLst/>
          </a:prstGeom>
        </p:spPr>
      </p:pic>
      <p:sp>
        <p:nvSpPr>
          <p:cNvPr id="1078" name="Rectangle 1077">
            <a:extLst>
              <a:ext uri="{FF2B5EF4-FFF2-40B4-BE49-F238E27FC236}">
                <a16:creationId xmlns:a16="http://schemas.microsoft.com/office/drawing/2014/main" id="{2642DA88-B058-94DC-1512-FBD908FFBA65}"/>
              </a:ext>
            </a:extLst>
          </p:cNvPr>
          <p:cNvSpPr/>
          <p:nvPr/>
        </p:nvSpPr>
        <p:spPr>
          <a:xfrm>
            <a:off x="754370" y="24103968"/>
            <a:ext cx="1062689" cy="6690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4" name="Group 1073">
            <a:extLst>
              <a:ext uri="{FF2B5EF4-FFF2-40B4-BE49-F238E27FC236}">
                <a16:creationId xmlns:a16="http://schemas.microsoft.com/office/drawing/2014/main" id="{646C6A75-95A0-FEB9-DDB3-BAF59C1A8BC6}"/>
              </a:ext>
            </a:extLst>
          </p:cNvPr>
          <p:cNvGrpSpPr/>
          <p:nvPr/>
        </p:nvGrpSpPr>
        <p:grpSpPr>
          <a:xfrm>
            <a:off x="765107" y="9818145"/>
            <a:ext cx="5371422" cy="2272992"/>
            <a:chOff x="419049" y="9225967"/>
            <a:chExt cx="5950303" cy="2272992"/>
          </a:xfrm>
        </p:grpSpPr>
        <p:grpSp>
          <p:nvGrpSpPr>
            <p:cNvPr id="1063" name="Group 1062">
              <a:extLst>
                <a:ext uri="{FF2B5EF4-FFF2-40B4-BE49-F238E27FC236}">
                  <a16:creationId xmlns:a16="http://schemas.microsoft.com/office/drawing/2014/main" id="{D86A8AAC-18C3-EF19-81A9-C5F06B9DEE7F}"/>
                </a:ext>
              </a:extLst>
            </p:cNvPr>
            <p:cNvGrpSpPr/>
            <p:nvPr/>
          </p:nvGrpSpPr>
          <p:grpSpPr>
            <a:xfrm>
              <a:off x="419049" y="10290000"/>
              <a:ext cx="5950303" cy="1208959"/>
              <a:chOff x="411299" y="9339833"/>
              <a:chExt cx="5476201" cy="1208959"/>
            </a:xfrm>
          </p:grpSpPr>
          <p:sp>
            <p:nvSpPr>
              <p:cNvPr id="1060" name="TextBox 1059">
                <a:extLst>
                  <a:ext uri="{FF2B5EF4-FFF2-40B4-BE49-F238E27FC236}">
                    <a16:creationId xmlns:a16="http://schemas.microsoft.com/office/drawing/2014/main" id="{3FA6A148-56E7-F164-2736-B6EE8AEBF027}"/>
                  </a:ext>
                </a:extLst>
              </p:cNvPr>
              <p:cNvSpPr txBox="1"/>
              <p:nvPr/>
            </p:nvSpPr>
            <p:spPr>
              <a:xfrm>
                <a:off x="2236886" y="9339833"/>
                <a:ext cx="1825026" cy="1200329"/>
              </a:xfrm>
              <a:prstGeom prst="rect">
                <a:avLst/>
              </a:prstGeom>
              <a:noFill/>
            </p:spPr>
            <p:txBody>
              <a:bodyPr wrap="square" rtlCol="0">
                <a:spAutoFit/>
              </a:bodyPr>
              <a:lstStyle/>
              <a:p>
                <a:r>
                  <a:rPr lang="en-US" sz="2400" dirty="0"/>
                  <a:t>Length</a:t>
                </a:r>
              </a:p>
              <a:p>
                <a:r>
                  <a:rPr lang="en-US" sz="2400" dirty="0"/>
                  <a:t>12.6 km</a:t>
                </a:r>
              </a:p>
              <a:p>
                <a:r>
                  <a:rPr lang="en-US" sz="2400" dirty="0"/>
                  <a:t>7.8 miles</a:t>
                </a:r>
              </a:p>
            </p:txBody>
          </p:sp>
          <p:sp>
            <p:nvSpPr>
              <p:cNvPr id="1061" name="TextBox 1060">
                <a:extLst>
                  <a:ext uri="{FF2B5EF4-FFF2-40B4-BE49-F238E27FC236}">
                    <a16:creationId xmlns:a16="http://schemas.microsoft.com/office/drawing/2014/main" id="{1C132789-1F0D-7942-E2B4-1DB34F1AB365}"/>
                  </a:ext>
                </a:extLst>
              </p:cNvPr>
              <p:cNvSpPr txBox="1"/>
              <p:nvPr/>
            </p:nvSpPr>
            <p:spPr>
              <a:xfrm>
                <a:off x="411299" y="9348463"/>
                <a:ext cx="1825025" cy="1200329"/>
              </a:xfrm>
              <a:prstGeom prst="rect">
                <a:avLst/>
              </a:prstGeom>
              <a:noFill/>
            </p:spPr>
            <p:txBody>
              <a:bodyPr wrap="square" rtlCol="0">
                <a:spAutoFit/>
              </a:bodyPr>
              <a:lstStyle/>
              <a:p>
                <a:r>
                  <a:rPr lang="en-US" sz="2400" dirty="0"/>
                  <a:t>Area</a:t>
                </a:r>
              </a:p>
              <a:p>
                <a:r>
                  <a:rPr lang="en-US" sz="2400" dirty="0"/>
                  <a:t>16.37 km</a:t>
                </a:r>
                <a:r>
                  <a:rPr lang="en-US" sz="2400" baseline="30000" dirty="0"/>
                  <a:t>2</a:t>
                </a:r>
                <a:endParaRPr lang="en-US" sz="2400" dirty="0"/>
              </a:p>
              <a:p>
                <a:r>
                  <a:rPr lang="en-US" sz="2400" dirty="0"/>
                  <a:t>4046 acres</a:t>
                </a:r>
                <a:endParaRPr lang="en-US" sz="2400" baseline="30000" dirty="0"/>
              </a:p>
            </p:txBody>
          </p:sp>
          <p:sp>
            <p:nvSpPr>
              <p:cNvPr id="1062" name="TextBox 1061">
                <a:extLst>
                  <a:ext uri="{FF2B5EF4-FFF2-40B4-BE49-F238E27FC236}">
                    <a16:creationId xmlns:a16="http://schemas.microsoft.com/office/drawing/2014/main" id="{379E7B35-E8A6-CD4C-920B-ECC0B3AD6A07}"/>
                  </a:ext>
                </a:extLst>
              </p:cNvPr>
              <p:cNvSpPr txBox="1"/>
              <p:nvPr/>
            </p:nvSpPr>
            <p:spPr>
              <a:xfrm>
                <a:off x="4062473" y="9339833"/>
                <a:ext cx="1825027" cy="1200329"/>
              </a:xfrm>
              <a:prstGeom prst="rect">
                <a:avLst/>
              </a:prstGeom>
              <a:noFill/>
            </p:spPr>
            <p:txBody>
              <a:bodyPr wrap="square" rtlCol="0">
                <a:spAutoFit/>
              </a:bodyPr>
              <a:lstStyle/>
              <a:p>
                <a:r>
                  <a:rPr lang="en-US" sz="2400" dirty="0"/>
                  <a:t>Max depth 50.5 meters</a:t>
                </a:r>
              </a:p>
              <a:p>
                <a:r>
                  <a:rPr lang="en-US" sz="2400" dirty="0"/>
                  <a:t>165.7 feet</a:t>
                </a:r>
              </a:p>
            </p:txBody>
          </p:sp>
        </p:grpSp>
        <p:sp>
          <p:nvSpPr>
            <p:cNvPr id="1073" name="TextBox 1072">
              <a:extLst>
                <a:ext uri="{FF2B5EF4-FFF2-40B4-BE49-F238E27FC236}">
                  <a16:creationId xmlns:a16="http://schemas.microsoft.com/office/drawing/2014/main" id="{0AA54805-40EA-A08C-1338-303881F7B5DA}"/>
                </a:ext>
              </a:extLst>
            </p:cNvPr>
            <p:cNvSpPr txBox="1"/>
            <p:nvPr/>
          </p:nvSpPr>
          <p:spPr>
            <a:xfrm>
              <a:off x="677448" y="9225967"/>
              <a:ext cx="5209972" cy="1077218"/>
            </a:xfrm>
            <a:prstGeom prst="rect">
              <a:avLst/>
            </a:prstGeom>
            <a:noFill/>
          </p:spPr>
          <p:txBody>
            <a:bodyPr wrap="square" rtlCol="0">
              <a:spAutoFit/>
            </a:bodyPr>
            <a:lstStyle/>
            <a:p>
              <a:pPr algn="ctr"/>
              <a:r>
                <a:rPr lang="en-US" sz="3200" dirty="0"/>
                <a:t>Characteristics of the lake in units of length:</a:t>
              </a:r>
            </a:p>
          </p:txBody>
        </p:sp>
      </p:grpSp>
      <p:sp>
        <p:nvSpPr>
          <p:cNvPr id="38" name="TextBox 37">
            <a:extLst>
              <a:ext uri="{FF2B5EF4-FFF2-40B4-BE49-F238E27FC236}">
                <a16:creationId xmlns:a16="http://schemas.microsoft.com/office/drawing/2014/main" id="{3B9C0AC7-D201-9127-1568-A428AE17DA8B}"/>
              </a:ext>
            </a:extLst>
          </p:cNvPr>
          <p:cNvSpPr txBox="1"/>
          <p:nvPr/>
        </p:nvSpPr>
        <p:spPr>
          <a:xfrm>
            <a:off x="384107" y="20187886"/>
            <a:ext cx="11140110" cy="4093428"/>
          </a:xfrm>
          <a:prstGeom prst="rect">
            <a:avLst/>
          </a:prstGeom>
          <a:noFill/>
        </p:spPr>
        <p:txBody>
          <a:bodyPr wrap="square" rtlCol="0">
            <a:spAutoFit/>
          </a:bodyPr>
          <a:lstStyle/>
          <a:p>
            <a:r>
              <a:rPr lang="en-US" sz="3200" dirty="0"/>
              <a:t>Temperature of Otsego Lake:</a:t>
            </a:r>
          </a:p>
          <a:p>
            <a:endParaRPr lang="en-US" sz="3200" dirty="0"/>
          </a:p>
          <a:p>
            <a:r>
              <a:rPr lang="en-US" sz="2800" dirty="0"/>
              <a:t>Yokota Lab members managed high-frequency temperature logging chains deployed in the Summer and Winter located at a point referred to as TR4C in the center of the water body.  The max depth the chains logged was at 49.5 meters (162.2 ft).</a:t>
            </a:r>
          </a:p>
          <a:p>
            <a:endParaRPr lang="en-US" sz="2800" dirty="0"/>
          </a:p>
          <a:p>
            <a:r>
              <a:rPr lang="en-US" sz="2800" dirty="0"/>
              <a:t>Utilizing a package written in R, called </a:t>
            </a:r>
            <a:r>
              <a:rPr lang="en-US" sz="2800" dirty="0" err="1"/>
              <a:t>Gleon</a:t>
            </a:r>
            <a:r>
              <a:rPr lang="en-US" sz="2800" dirty="0"/>
              <a:t> </a:t>
            </a:r>
            <a:r>
              <a:rPr lang="en-US" sz="2800" dirty="0" err="1"/>
              <a:t>RLakeAnalyzer</a:t>
            </a:r>
            <a:r>
              <a:rPr lang="en-US" sz="2800" dirty="0"/>
              <a:t>, we created heatmaps out of the information gathered by the temperature chains.</a:t>
            </a:r>
          </a:p>
        </p:txBody>
      </p:sp>
    </p:spTree>
    <p:extLst>
      <p:ext uri="{BB962C8B-B14F-4D97-AF65-F5344CB8AC3E}">
        <p14:creationId xmlns:p14="http://schemas.microsoft.com/office/powerpoint/2010/main" val="19002295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11733</TotalTime>
  <Words>747</Words>
  <Application>Microsoft Office PowerPoint</Application>
  <PresentationFormat>Custom</PresentationFormat>
  <Paragraphs>60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Yu Gothic</vt:lpstr>
      <vt:lpstr>Aptos</vt:lpstr>
      <vt:lpstr>Aptos Display</vt:lpstr>
      <vt:lpstr>Arial</vt:lpstr>
      <vt:lpstr>Atkinson Hyperlegible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Corsette, Jordan</dc:creator>
  <cp:lastModifiedBy>Corsette, Jordan</cp:lastModifiedBy>
  <cp:revision>1</cp:revision>
  <dcterms:created xsi:type="dcterms:W3CDTF">2024-08-21T12:49:34Z</dcterms:created>
  <dcterms:modified xsi:type="dcterms:W3CDTF">2024-08-29T20:04:20Z</dcterms:modified>
</cp:coreProperties>
</file>